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template.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53"/>
  </p:notesMasterIdLst>
  <p:handoutMasterIdLst>
    <p:handoutMasterId r:id="rId54"/>
  </p:handoutMasterIdLst>
  <p:sldIdLst>
    <p:sldId id="2128751864" r:id="rId5"/>
    <p:sldId id="2128751879" r:id="rId6"/>
    <p:sldId id="2128751868" r:id="rId7"/>
    <p:sldId id="2128751866" r:id="rId8"/>
    <p:sldId id="2128751862" r:id="rId9"/>
    <p:sldId id="2128751849" r:id="rId10"/>
    <p:sldId id="265" r:id="rId11"/>
    <p:sldId id="2128751905" r:id="rId12"/>
    <p:sldId id="2128751882" r:id="rId13"/>
    <p:sldId id="2128751906" r:id="rId14"/>
    <p:sldId id="2128751885" r:id="rId15"/>
    <p:sldId id="2128751907" r:id="rId16"/>
    <p:sldId id="2128751884" r:id="rId17"/>
    <p:sldId id="2128751775" r:id="rId18"/>
    <p:sldId id="2128751783" r:id="rId19"/>
    <p:sldId id="2128751809" r:id="rId20"/>
    <p:sldId id="2128751915" r:id="rId21"/>
    <p:sldId id="2128751804" r:id="rId22"/>
    <p:sldId id="2128751816" r:id="rId23"/>
    <p:sldId id="2128751818" r:id="rId24"/>
    <p:sldId id="2128751867" r:id="rId25"/>
    <p:sldId id="2128751819" r:id="rId26"/>
    <p:sldId id="2128751871" r:id="rId27"/>
    <p:sldId id="2128751817" r:id="rId28"/>
    <p:sldId id="2128751820" r:id="rId29"/>
    <p:sldId id="2128751821" r:id="rId30"/>
    <p:sldId id="2128751914" r:id="rId31"/>
    <p:sldId id="2128751791" r:id="rId32"/>
    <p:sldId id="2128751913" r:id="rId33"/>
    <p:sldId id="2128751837" r:id="rId34"/>
    <p:sldId id="2128751842" r:id="rId35"/>
    <p:sldId id="2128751872" r:id="rId36"/>
    <p:sldId id="2128751841" r:id="rId37"/>
    <p:sldId id="2128751870" r:id="rId38"/>
    <p:sldId id="2128751875" r:id="rId39"/>
    <p:sldId id="2128751876" r:id="rId40"/>
    <p:sldId id="2128751878" r:id="rId41"/>
    <p:sldId id="2128751880" r:id="rId42"/>
    <p:sldId id="2128751881" r:id="rId43"/>
    <p:sldId id="2128751796" r:id="rId44"/>
    <p:sldId id="2128751834" r:id="rId45"/>
    <p:sldId id="2128751833" r:id="rId46"/>
    <p:sldId id="2128751863" r:id="rId47"/>
    <p:sldId id="2128751846" r:id="rId48"/>
    <p:sldId id="2128751910" r:id="rId49"/>
    <p:sldId id="2128751911" r:id="rId50"/>
    <p:sldId id="2128751909" r:id="rId51"/>
    <p:sldId id="2128751912" r:id="rId52"/>
  </p:sldIdLst>
  <p:sldSz cx="12192000" cy="6858000"/>
  <p:notesSz cx="7010400" cy="92964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31779B2-3D17-FC94-0682-15E77DF8423A}" name="Franks, Clarissa" initials="FC" userId="S::Clarissa.Franks@lockton.com::398c9006-0e19-4e05-8b52-545fbf73d62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EEF"/>
    <a:srgbClr val="000000"/>
    <a:srgbClr val="FF2147"/>
    <a:srgbClr val="FFFFFF"/>
    <a:srgbClr val="868686"/>
    <a:srgbClr val="363636"/>
    <a:srgbClr val="3B3636"/>
    <a:srgbClr val="DAD8D8"/>
    <a:srgbClr val="A4A2A2"/>
    <a:srgbClr val="F1F1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ferSingleView="1">
    <p:restoredLeft sz="14980" autoAdjust="0"/>
    <p:restoredTop sz="89767" autoAdjust="0"/>
  </p:normalViewPr>
  <p:slideViewPr>
    <p:cSldViewPr snapToGrid="0">
      <p:cViewPr varScale="1">
        <p:scale>
          <a:sx n="176" d="100"/>
          <a:sy n="176" d="100"/>
        </p:scale>
        <p:origin x="1560" y="19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8/10/relationships/authors" Targe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a:scene3d>
              <a:camera prst="orthographicFront"/>
              <a:lightRig rig="brightRoom" dir="t"/>
            </a:scene3d>
            <a:sp3d prstMaterial="flat">
              <a:contourClr>
                <a:srgbClr val="000000"/>
              </a:contourClr>
            </a:sp3d>
          </c:spPr>
          <c:dPt>
            <c:idx val="0"/>
            <c:bubble3D val="0"/>
            <c:spPr>
              <a:solidFill>
                <a:srgbClr val="00AEEF"/>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1-32AA-7649-B1AB-9F2326F46B2C}"/>
              </c:ext>
            </c:extLst>
          </c:dPt>
          <c:dPt>
            <c:idx val="1"/>
            <c:bubble3D val="0"/>
            <c:spPr>
              <a:solidFill>
                <a:srgbClr val="363636"/>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3-32AA-7649-B1AB-9F2326F46B2C}"/>
              </c:ext>
            </c:extLst>
          </c:dPt>
          <c:dPt>
            <c:idx val="2"/>
            <c:bubble3D val="0"/>
            <c:spPr>
              <a:solidFill>
                <a:srgbClr val="B9B9B8"/>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5-32AA-7649-B1AB-9F2326F46B2C}"/>
              </c:ext>
            </c:extLst>
          </c:dPt>
          <c:dPt>
            <c:idx val="3"/>
            <c:bubble3D val="0"/>
            <c:spPr>
              <a:solidFill>
                <a:srgbClr val="8ED8F8"/>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7-32AA-7649-B1AB-9F2326F46B2C}"/>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32AA-7649-B1AB-9F2326F46B2C}"/>
            </c:ext>
          </c:extLst>
        </c:ser>
        <c:dLbls>
          <c:showLegendKey val="0"/>
          <c:showVal val="0"/>
          <c:showCatName val="0"/>
          <c:showSerName val="0"/>
          <c:showPercent val="1"/>
          <c:showBubbleSize val="0"/>
          <c:showLeaderLines val="1"/>
        </c:dLbls>
        <c:firstSliceAng val="0"/>
        <c:holeSize val="63"/>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1" u="none" strike="noStrike" kern="1200" cap="all" spc="50" baseline="0">
                <a:solidFill>
                  <a:schemeClr val="tx1">
                    <a:lumMod val="65000"/>
                    <a:lumOff val="35000"/>
                  </a:schemeClr>
                </a:solidFill>
                <a:latin typeface="+mn-lt"/>
                <a:ea typeface="+mn-ea"/>
                <a:cs typeface="+mn-cs"/>
              </a:defRPr>
            </a:pPr>
            <a:r>
              <a:rPr lang="en-US" sz="2000" b="0" i="0" u="none" strike="noStrike" kern="1200" cap="none" spc="50" baseline="0" dirty="0">
                <a:solidFill>
                  <a:schemeClr val="tx1"/>
                </a:solidFill>
                <a:latin typeface="+mn-lt"/>
                <a:ea typeface="EB Garamond" pitchFamily="2" charset="0"/>
              </a:rPr>
              <a:t>CHART TITLE</a:t>
            </a:r>
            <a:endParaRPr lang="en-US" b="0" i="0" cap="none" dirty="0">
              <a:latin typeface="+mn-lt"/>
            </a:endParaRPr>
          </a:p>
        </c:rich>
      </c:tx>
      <c:overlay val="0"/>
      <c:spPr>
        <a:noFill/>
        <a:ln>
          <a:noFill/>
        </a:ln>
        <a:effectLst/>
      </c:spPr>
      <c:txPr>
        <a:bodyPr rot="0" spcFirstLastPara="1" vertOverflow="ellipsis" vert="horz" wrap="square" anchor="ctr" anchorCtr="1"/>
        <a:lstStyle/>
        <a:p>
          <a:pPr>
            <a:defRPr sz="1862" b="0" i="1"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spPr>
            <a:ln>
              <a:noFill/>
            </a:ln>
            <a:scene3d>
              <a:camera prst="orthographicFront"/>
              <a:lightRig rig="brightRoom" dir="t"/>
            </a:scene3d>
            <a:sp3d prstMaterial="flat">
              <a:contourClr>
                <a:srgbClr val="000000"/>
              </a:contourClr>
            </a:sp3d>
          </c:spPr>
          <c:dPt>
            <c:idx val="0"/>
            <c:bubble3D val="0"/>
            <c:spPr>
              <a:solidFill>
                <a:srgbClr val="00AEEF"/>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1-CFC4-4546-94AD-F41CA3DAEFD4}"/>
              </c:ext>
            </c:extLst>
          </c:dPt>
          <c:dPt>
            <c:idx val="1"/>
            <c:bubble3D val="0"/>
            <c:spPr>
              <a:solidFill>
                <a:srgbClr val="363636"/>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3-CFC4-4546-94AD-F41CA3DAEFD4}"/>
              </c:ext>
            </c:extLst>
          </c:dPt>
          <c:dPt>
            <c:idx val="2"/>
            <c:bubble3D val="0"/>
            <c:spPr>
              <a:solidFill>
                <a:srgbClr val="B9B9B8"/>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5-CFC4-4546-94AD-F41CA3DAEFD4}"/>
              </c:ext>
            </c:extLst>
          </c:dPt>
          <c:dPt>
            <c:idx val="3"/>
            <c:bubble3D val="0"/>
            <c:spPr>
              <a:solidFill>
                <a:srgbClr val="8ED8F8"/>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7-CFC4-4546-94AD-F41CA3DAEFD4}"/>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3</c:v>
                </c:pt>
                <c:pt idx="1">
                  <c:v>3.2</c:v>
                </c:pt>
                <c:pt idx="2">
                  <c:v>1.4</c:v>
                </c:pt>
                <c:pt idx="3">
                  <c:v>1.2</c:v>
                </c:pt>
              </c:numCache>
            </c:numRef>
          </c:val>
          <c:extLst>
            <c:ext xmlns:c16="http://schemas.microsoft.com/office/drawing/2014/chart" uri="{C3380CC4-5D6E-409C-BE32-E72D297353CC}">
              <c16:uniqueId val="{00000008-CFC4-4546-94AD-F41CA3DAEFD4}"/>
            </c:ext>
          </c:extLst>
        </c:ser>
        <c:dLbls>
          <c:showLegendKey val="0"/>
          <c:showVal val="0"/>
          <c:showCatName val="0"/>
          <c:showSerName val="0"/>
          <c:showPercent val="1"/>
          <c:showBubbleSize val="0"/>
          <c:showLeaderLines val="1"/>
        </c:dLbls>
        <c:firstSliceAng val="0"/>
        <c:holeSize val="63"/>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1" u="none" strike="noStrike" kern="1200" cap="all" spc="50" baseline="0">
                <a:solidFill>
                  <a:schemeClr val="tx1">
                    <a:lumMod val="65000"/>
                    <a:lumOff val="35000"/>
                  </a:schemeClr>
                </a:solidFill>
                <a:latin typeface="+mn-lt"/>
                <a:ea typeface="+mn-ea"/>
                <a:cs typeface="+mn-cs"/>
              </a:defRPr>
            </a:pPr>
            <a:r>
              <a:rPr lang="en-US" sz="2000" b="0" i="0" u="none" strike="noStrike" kern="1200" cap="none" spc="50" baseline="0" dirty="0">
                <a:solidFill>
                  <a:schemeClr val="tx1"/>
                </a:solidFill>
                <a:latin typeface="+mn-lt"/>
                <a:ea typeface="EB Garamond" pitchFamily="2" charset="0"/>
              </a:rPr>
              <a:t>CHART TITLE</a:t>
            </a:r>
            <a:endParaRPr lang="en-US" b="0" i="0" cap="none" dirty="0">
              <a:latin typeface="+mn-lt"/>
            </a:endParaRPr>
          </a:p>
        </c:rich>
      </c:tx>
      <c:overlay val="0"/>
      <c:spPr>
        <a:noFill/>
        <a:ln>
          <a:noFill/>
        </a:ln>
        <a:effectLst/>
      </c:spPr>
      <c:txPr>
        <a:bodyPr rot="0" spcFirstLastPara="1" vertOverflow="ellipsis" vert="horz" wrap="square" anchor="ctr" anchorCtr="1"/>
        <a:lstStyle/>
        <a:p>
          <a:pPr>
            <a:defRPr sz="1862" b="0" i="1"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spPr>
            <a:ln>
              <a:noFill/>
            </a:ln>
            <a:scene3d>
              <a:camera prst="orthographicFront"/>
              <a:lightRig rig="brightRoom" dir="t"/>
            </a:scene3d>
            <a:sp3d prstMaterial="flat">
              <a:contourClr>
                <a:srgbClr val="000000"/>
              </a:contourClr>
            </a:sp3d>
          </c:spPr>
          <c:dPt>
            <c:idx val="0"/>
            <c:bubble3D val="0"/>
            <c:spPr>
              <a:solidFill>
                <a:srgbClr val="00AEEF"/>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1-9F4F-40EB-87C9-B538C549E8ED}"/>
              </c:ext>
            </c:extLst>
          </c:dPt>
          <c:dPt>
            <c:idx val="1"/>
            <c:bubble3D val="0"/>
            <c:spPr>
              <a:solidFill>
                <a:srgbClr val="363636"/>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3-9F4F-40EB-87C9-B538C549E8ED}"/>
              </c:ext>
            </c:extLst>
          </c:dPt>
          <c:dPt>
            <c:idx val="2"/>
            <c:bubble3D val="0"/>
            <c:spPr>
              <a:solidFill>
                <a:srgbClr val="B9B9B8"/>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5-9F4F-40EB-87C9-B538C549E8ED}"/>
              </c:ext>
            </c:extLst>
          </c:dPt>
          <c:dPt>
            <c:idx val="3"/>
            <c:bubble3D val="0"/>
            <c:spPr>
              <a:solidFill>
                <a:srgbClr val="8ED8F8"/>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7-9F4F-40EB-87C9-B538C549E8ED}"/>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9F4F-40EB-87C9-B538C549E8ED}"/>
            </c:ext>
          </c:extLst>
        </c:ser>
        <c:dLbls>
          <c:showLegendKey val="0"/>
          <c:showVal val="0"/>
          <c:showCatName val="0"/>
          <c:showSerName val="0"/>
          <c:showPercent val="1"/>
          <c:showBubbleSize val="0"/>
          <c:showLeaderLines val="1"/>
        </c:dLbls>
        <c:firstSliceAng val="0"/>
        <c:holeSize val="63"/>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US" i="0" dirty="0">
                <a:latin typeface="+mn-lt"/>
                <a:ea typeface="EB Garamond" pitchFamily="2" charset="0"/>
              </a:rPr>
              <a:t>TITLE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plotArea>
      <c:layout/>
      <c:barChart>
        <c:barDir val="bar"/>
        <c:grouping val="stacked"/>
        <c:varyColors val="0"/>
        <c:ser>
          <c:idx val="0"/>
          <c:order val="0"/>
          <c:tx>
            <c:strRef>
              <c:f>Sheet1!$B$1</c:f>
              <c:strCache>
                <c:ptCount val="1"/>
                <c:pt idx="0">
                  <c:v>Series 1</c:v>
                </c:pt>
              </c:strCache>
            </c:strRef>
          </c:tx>
          <c:spPr>
            <a:solidFill>
              <a:srgbClr val="00AEEF"/>
            </a:solidFill>
            <a:ln>
              <a:noFill/>
            </a:ln>
            <a:effectLst/>
          </c:spPr>
          <c:invertIfNegative val="0"/>
          <c:dPt>
            <c:idx val="0"/>
            <c:invertIfNegative val="0"/>
            <c:bubble3D val="0"/>
            <c:spPr>
              <a:solidFill>
                <a:srgbClr val="00AEEF"/>
              </a:solidFill>
              <a:ln>
                <a:noFill/>
              </a:ln>
              <a:effectLst/>
            </c:spPr>
            <c:extLst>
              <c:ext xmlns:c16="http://schemas.microsoft.com/office/drawing/2014/chart" uri="{C3380CC4-5D6E-409C-BE32-E72D297353CC}">
                <c16:uniqueId val="{00000000-8B6A-41BF-B343-46310CD43856}"/>
              </c:ext>
            </c:extLst>
          </c:dPt>
          <c:dPt>
            <c:idx val="1"/>
            <c:invertIfNegative val="0"/>
            <c:bubble3D val="0"/>
            <c:spPr>
              <a:solidFill>
                <a:srgbClr val="00AEEF"/>
              </a:solidFill>
              <a:ln>
                <a:noFill/>
              </a:ln>
              <a:effectLst/>
            </c:spPr>
            <c:extLst>
              <c:ext xmlns:c16="http://schemas.microsoft.com/office/drawing/2014/chart" uri="{C3380CC4-5D6E-409C-BE32-E72D297353CC}">
                <c16:uniqueId val="{00000001-8B6A-41BF-B343-46310CD43856}"/>
              </c:ext>
            </c:extLst>
          </c:dPt>
          <c:dPt>
            <c:idx val="2"/>
            <c:invertIfNegative val="0"/>
            <c:bubble3D val="0"/>
            <c:spPr>
              <a:solidFill>
                <a:srgbClr val="00AEEF"/>
              </a:solidFill>
              <a:ln>
                <a:noFill/>
              </a:ln>
              <a:effectLst/>
            </c:spPr>
            <c:extLst>
              <c:ext xmlns:c16="http://schemas.microsoft.com/office/drawing/2014/chart" uri="{C3380CC4-5D6E-409C-BE32-E72D297353CC}">
                <c16:uniqueId val="{00000002-8B6A-41BF-B343-46310CD43856}"/>
              </c:ext>
            </c:extLst>
          </c:dPt>
          <c:dPt>
            <c:idx val="3"/>
            <c:invertIfNegative val="0"/>
            <c:bubble3D val="0"/>
            <c:spPr>
              <a:solidFill>
                <a:srgbClr val="00AEEF"/>
              </a:solidFill>
              <a:ln>
                <a:noFill/>
              </a:ln>
              <a:effectLst/>
            </c:spPr>
            <c:extLst>
              <c:ext xmlns:c16="http://schemas.microsoft.com/office/drawing/2014/chart" uri="{C3380CC4-5D6E-409C-BE32-E72D297353CC}">
                <c16:uniqueId val="{00000003-8B6A-41BF-B343-46310CD43856}"/>
              </c:ext>
            </c:extLst>
          </c:dPt>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839B-FB44-87F2-39F2A6A78AAD}"/>
            </c:ext>
          </c:extLst>
        </c:ser>
        <c:ser>
          <c:idx val="1"/>
          <c:order val="1"/>
          <c:tx>
            <c:strRef>
              <c:f>Sheet1!$C$1</c:f>
              <c:strCache>
                <c:ptCount val="1"/>
                <c:pt idx="0">
                  <c:v>Series 2</c:v>
                </c:pt>
              </c:strCache>
            </c:strRef>
          </c:tx>
          <c:spPr>
            <a:solidFill>
              <a:srgbClr val="F0F0F0"/>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839B-FB44-87F2-39F2A6A78AAD}"/>
            </c:ext>
          </c:extLst>
        </c:ser>
        <c:ser>
          <c:idx val="2"/>
          <c:order val="2"/>
          <c:tx>
            <c:strRef>
              <c:f>Sheet1!$D$1</c:f>
              <c:strCache>
                <c:ptCount val="1"/>
                <c:pt idx="0">
                  <c:v>Series 3</c:v>
                </c:pt>
              </c:strCache>
            </c:strRef>
          </c:tx>
          <c:spPr>
            <a:solidFill>
              <a:srgbClr val="B9B9B8"/>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839B-FB44-87F2-39F2A6A78AAD}"/>
            </c:ext>
          </c:extLst>
        </c:ser>
        <c:dLbls>
          <c:showLegendKey val="0"/>
          <c:showVal val="0"/>
          <c:showCatName val="0"/>
          <c:showSerName val="0"/>
          <c:showPercent val="0"/>
          <c:showBubbleSize val="0"/>
        </c:dLbls>
        <c:gapWidth val="150"/>
        <c:overlap val="100"/>
        <c:axId val="1790296656"/>
        <c:axId val="633518671"/>
      </c:barChart>
      <c:catAx>
        <c:axId val="179029665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633518671"/>
        <c:crosses val="autoZero"/>
        <c:auto val="1"/>
        <c:lblAlgn val="ctr"/>
        <c:lblOffset val="100"/>
        <c:noMultiLvlLbl val="0"/>
      </c:catAx>
      <c:valAx>
        <c:axId val="63351867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7902966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solidFill>
            <a:schemeClr val="bg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5962217685752242E-2"/>
          <c:y val="3.1813046923738389E-2"/>
          <c:w val="0.96110421382512368"/>
          <c:h val="0.80092397443895536"/>
        </c:manualLayout>
      </c:layout>
      <c:barChart>
        <c:barDir val="col"/>
        <c:grouping val="clustered"/>
        <c:varyColors val="0"/>
        <c:ser>
          <c:idx val="0"/>
          <c:order val="0"/>
          <c:tx>
            <c:strRef>
              <c:f>Sheet1!$B$1</c:f>
              <c:strCache>
                <c:ptCount val="1"/>
                <c:pt idx="0">
                  <c:v>Series 1</c:v>
                </c:pt>
              </c:strCache>
            </c:strRef>
          </c:tx>
          <c:spPr>
            <a:solidFill>
              <a:srgbClr val="00AEEF"/>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0883-E84B-8D78-C8A100FF7174}"/>
            </c:ext>
          </c:extLst>
        </c:ser>
        <c:ser>
          <c:idx val="1"/>
          <c:order val="1"/>
          <c:tx>
            <c:strRef>
              <c:f>Sheet1!$C$1</c:f>
              <c:strCache>
                <c:ptCount val="1"/>
                <c:pt idx="0">
                  <c:v>Series 2</c:v>
                </c:pt>
              </c:strCache>
            </c:strRef>
          </c:tx>
          <c:spPr>
            <a:solidFill>
              <a:srgbClr val="363636"/>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0883-E84B-8D78-C8A100FF7174}"/>
            </c:ext>
          </c:extLst>
        </c:ser>
        <c:ser>
          <c:idx val="2"/>
          <c:order val="2"/>
          <c:tx>
            <c:strRef>
              <c:f>Sheet1!$D$1</c:f>
              <c:strCache>
                <c:ptCount val="1"/>
                <c:pt idx="0">
                  <c:v>Series 3</c:v>
                </c:pt>
              </c:strCache>
            </c:strRef>
          </c:tx>
          <c:spPr>
            <a:solidFill>
              <a:srgbClr val="B9B9B8"/>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0883-E84B-8D78-C8A100FF7174}"/>
            </c:ext>
          </c:extLst>
        </c:ser>
        <c:ser>
          <c:idx val="3"/>
          <c:order val="3"/>
          <c:tx>
            <c:strRef>
              <c:f>Sheet1!$E$1</c:f>
              <c:strCache>
                <c:ptCount val="1"/>
                <c:pt idx="0">
                  <c:v>Series 4</c:v>
                </c:pt>
              </c:strCache>
            </c:strRef>
          </c:tx>
          <c:spPr>
            <a:solidFill>
              <a:srgbClr val="8ED8F8"/>
            </a:solidFill>
            <a:ln>
              <a:noFill/>
            </a:ln>
            <a:effectLst/>
          </c:spPr>
          <c:invertIfNegative val="0"/>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1</c:v>
                </c:pt>
                <c:pt idx="1">
                  <c:v>3</c:v>
                </c:pt>
                <c:pt idx="2">
                  <c:v>4</c:v>
                </c:pt>
                <c:pt idx="3">
                  <c:v>2</c:v>
                </c:pt>
              </c:numCache>
            </c:numRef>
          </c:val>
          <c:extLst>
            <c:ext xmlns:c16="http://schemas.microsoft.com/office/drawing/2014/chart" uri="{C3380CC4-5D6E-409C-BE32-E72D297353CC}">
              <c16:uniqueId val="{00000003-0883-E84B-8D78-C8A100FF7174}"/>
            </c:ext>
          </c:extLst>
        </c:ser>
        <c:ser>
          <c:idx val="4"/>
          <c:order val="4"/>
          <c:tx>
            <c:strRef>
              <c:f>Sheet1!$F$1</c:f>
              <c:strCache>
                <c:ptCount val="1"/>
                <c:pt idx="0">
                  <c:v>Series 5</c:v>
                </c:pt>
              </c:strCache>
            </c:strRef>
          </c:tx>
          <c:spPr>
            <a:solidFill>
              <a:srgbClr val="C7EAFB"/>
            </a:solidFill>
            <a:ln>
              <a:noFill/>
            </a:ln>
            <a:effectLst/>
          </c:spPr>
          <c:invertIfNegative val="0"/>
          <c:cat>
            <c:strRef>
              <c:f>Sheet1!$A$2:$A$5</c:f>
              <c:strCache>
                <c:ptCount val="4"/>
                <c:pt idx="0">
                  <c:v>Category 1</c:v>
                </c:pt>
                <c:pt idx="1">
                  <c:v>Category 2</c:v>
                </c:pt>
                <c:pt idx="2">
                  <c:v>Category 3</c:v>
                </c:pt>
                <c:pt idx="3">
                  <c:v>Category 4</c:v>
                </c:pt>
              </c:strCache>
            </c:strRef>
          </c:cat>
          <c:val>
            <c:numRef>
              <c:f>Sheet1!$F$2:$F$5</c:f>
              <c:numCache>
                <c:formatCode>General</c:formatCode>
                <c:ptCount val="4"/>
                <c:pt idx="0">
                  <c:v>3</c:v>
                </c:pt>
                <c:pt idx="1">
                  <c:v>2</c:v>
                </c:pt>
                <c:pt idx="2">
                  <c:v>1</c:v>
                </c:pt>
                <c:pt idx="3">
                  <c:v>4</c:v>
                </c:pt>
              </c:numCache>
            </c:numRef>
          </c:val>
          <c:extLst>
            <c:ext xmlns:c16="http://schemas.microsoft.com/office/drawing/2014/chart" uri="{C3380CC4-5D6E-409C-BE32-E72D297353CC}">
              <c16:uniqueId val="{00000004-0883-E84B-8D78-C8A100FF7174}"/>
            </c:ext>
          </c:extLst>
        </c:ser>
        <c:dLbls>
          <c:showLegendKey val="0"/>
          <c:showVal val="0"/>
          <c:showCatName val="0"/>
          <c:showSerName val="0"/>
          <c:showPercent val="0"/>
          <c:showBubbleSize val="0"/>
        </c:dLbls>
        <c:gapWidth val="219"/>
        <c:overlap val="-27"/>
        <c:axId val="1919689471"/>
        <c:axId val="1919630831"/>
      </c:barChart>
      <c:catAx>
        <c:axId val="1919689471"/>
        <c:scaling>
          <c:orientation val="minMax"/>
        </c:scaling>
        <c:delete val="0"/>
        <c:axPos val="b"/>
        <c:numFmt formatCode="General" sourceLinked="1"/>
        <c:majorTickMark val="none"/>
        <c:minorTickMark val="none"/>
        <c:tickLblPos val="nextTo"/>
        <c:spPr>
          <a:noFill/>
          <a:ln w="9525" cap="flat" cmpd="sng" algn="ctr">
            <a:solidFill>
              <a:srgbClr val="A4A2A2"/>
            </a:solidFill>
            <a:round/>
          </a:ln>
          <a:effectLst/>
        </c:spPr>
        <c:txPr>
          <a:bodyPr rot="-60000000" spcFirstLastPara="1" vertOverflow="ellipsis" vert="horz" wrap="square" anchor="ctr" anchorCtr="1"/>
          <a:lstStyle/>
          <a:p>
            <a:pPr>
              <a:defRPr sz="1100" b="0" i="0" u="none" strike="noStrike" kern="1200" baseline="0">
                <a:solidFill>
                  <a:schemeClr val="tx2"/>
                </a:solidFill>
                <a:latin typeface="+mn-lt"/>
                <a:ea typeface="+mn-ea"/>
                <a:cs typeface="+mn-cs"/>
              </a:defRPr>
            </a:pPr>
            <a:endParaRPr lang="en-US"/>
          </a:p>
        </c:txPr>
        <c:crossAx val="1919630831"/>
        <c:crosses val="autoZero"/>
        <c:auto val="1"/>
        <c:lblAlgn val="ctr"/>
        <c:lblOffset val="100"/>
        <c:noMultiLvlLbl val="0"/>
      </c:catAx>
      <c:valAx>
        <c:axId val="1919630831"/>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2"/>
                </a:solidFill>
                <a:latin typeface="+mn-lt"/>
                <a:ea typeface="+mn-ea"/>
                <a:cs typeface="+mn-cs"/>
              </a:defRPr>
            </a:pPr>
            <a:endParaRPr lang="en-US"/>
          </a:p>
        </c:txPr>
        <c:crossAx val="1919689471"/>
        <c:crosses val="autoZero"/>
        <c:crossBetween val="between"/>
      </c:valAx>
      <c:spPr>
        <a:noFill/>
        <a:ln>
          <a:noFill/>
        </a:ln>
        <a:effectLst/>
      </c:spPr>
    </c:plotArea>
    <c:legend>
      <c:legendPos val="b"/>
      <c:layout>
        <c:manualLayout>
          <c:xMode val="edge"/>
          <c:yMode val="edge"/>
          <c:x val="0.31831946932559363"/>
          <c:y val="0.94032631360052155"/>
          <c:w val="0.36272799233429148"/>
          <c:h val="5.048560816860944E-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2"/>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8575" cap="rnd">
              <a:solidFill>
                <a:srgbClr val="00AEEF"/>
              </a:solidFill>
              <a:round/>
            </a:ln>
            <a:effectLst/>
          </c:spPr>
          <c:marker>
            <c:symbol val="circle"/>
            <c:size val="5"/>
            <c:spPr>
              <a:solidFill>
                <a:srgbClr val="00AEEF"/>
              </a:solidFill>
              <a:ln w="9525">
                <a:solidFill>
                  <a:srgbClr val="00AEEF"/>
                </a:solidFill>
              </a:ln>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EDF9-4B77-9B3D-EBBEDB24FCCA}"/>
            </c:ext>
          </c:extLst>
        </c:ser>
        <c:ser>
          <c:idx val="1"/>
          <c:order val="1"/>
          <c:tx>
            <c:strRef>
              <c:f>Sheet1!$C$1</c:f>
              <c:strCache>
                <c:ptCount val="1"/>
                <c:pt idx="0">
                  <c:v>Series 2</c:v>
                </c:pt>
              </c:strCache>
            </c:strRef>
          </c:tx>
          <c:spPr>
            <a:ln w="28575" cap="rnd">
              <a:solidFill>
                <a:srgbClr val="8A8A8A">
                  <a:alpha val="80000"/>
                </a:srgbClr>
              </a:solidFill>
              <a:round/>
            </a:ln>
            <a:effectLst/>
          </c:spPr>
          <c:marker>
            <c:symbol val="circle"/>
            <c:size val="5"/>
            <c:spPr>
              <a:solidFill>
                <a:srgbClr val="8A8A8A"/>
              </a:solidFill>
              <a:ln w="9525">
                <a:solidFill>
                  <a:srgbClr val="8A8A8A">
                    <a:alpha val="80000"/>
                  </a:srgbClr>
                </a:solidFill>
              </a:ln>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1</c:v>
                </c:pt>
                <c:pt idx="1">
                  <c:v>6.2</c:v>
                </c:pt>
                <c:pt idx="2">
                  <c:v>1.8</c:v>
                </c:pt>
                <c:pt idx="3">
                  <c:v>2.8</c:v>
                </c:pt>
              </c:numCache>
            </c:numRef>
          </c:val>
          <c:smooth val="0"/>
          <c:extLst>
            <c:ext xmlns:c16="http://schemas.microsoft.com/office/drawing/2014/chart" uri="{C3380CC4-5D6E-409C-BE32-E72D297353CC}">
              <c16:uniqueId val="{00000001-EDF9-4B77-9B3D-EBBEDB24FCCA}"/>
            </c:ext>
          </c:extLst>
        </c:ser>
        <c:ser>
          <c:idx val="2"/>
          <c:order val="2"/>
          <c:tx>
            <c:strRef>
              <c:f>Sheet1!$D$1</c:f>
              <c:strCache>
                <c:ptCount val="1"/>
                <c:pt idx="0">
                  <c:v>Series 3</c:v>
                </c:pt>
              </c:strCache>
            </c:strRef>
          </c:tx>
          <c:spPr>
            <a:ln w="28575" cap="rnd">
              <a:solidFill>
                <a:srgbClr val="363636"/>
              </a:solidFill>
              <a:round/>
            </a:ln>
            <a:effectLst/>
          </c:spPr>
          <c:marker>
            <c:symbol val="circle"/>
            <c:size val="5"/>
            <c:spPr>
              <a:solidFill>
                <a:srgbClr val="363636"/>
              </a:solidFill>
              <a:ln w="9525">
                <a:solidFill>
                  <a:srgbClr val="363636"/>
                </a:solidFill>
              </a:ln>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EDF9-4B77-9B3D-EBBEDB24FCCA}"/>
            </c:ext>
          </c:extLst>
        </c:ser>
        <c:dLbls>
          <c:showLegendKey val="0"/>
          <c:showVal val="0"/>
          <c:showCatName val="0"/>
          <c:showSerName val="0"/>
          <c:showPercent val="0"/>
          <c:showBubbleSize val="0"/>
        </c:dLbls>
        <c:marker val="1"/>
        <c:smooth val="0"/>
        <c:axId val="1189283999"/>
        <c:axId val="1189261151"/>
      </c:lineChart>
      <c:catAx>
        <c:axId val="1189283999"/>
        <c:scaling>
          <c:orientation val="minMax"/>
        </c:scaling>
        <c:delete val="0"/>
        <c:axPos val="b"/>
        <c:numFmt formatCode="General" sourceLinked="1"/>
        <c:majorTickMark val="none"/>
        <c:minorTickMark val="none"/>
        <c:tickLblPos val="nextTo"/>
        <c:spPr>
          <a:noFill/>
          <a:ln w="9525" cap="flat" cmpd="sng" algn="ctr">
            <a:solidFill>
              <a:srgbClr val="A4A2A2"/>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189261151"/>
        <c:crosses val="autoZero"/>
        <c:auto val="1"/>
        <c:lblAlgn val="ctr"/>
        <c:lblOffset val="100"/>
        <c:noMultiLvlLbl val="0"/>
      </c:catAx>
      <c:valAx>
        <c:axId val="1189261151"/>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189283999"/>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solidFill>
            <a:srgbClr val="000000"/>
          </a:solidFill>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8575" cap="rnd">
              <a:solidFill>
                <a:srgbClr val="B9B9B8"/>
              </a:solidFill>
              <a:round/>
            </a:ln>
            <a:effectLst/>
          </c:spPr>
          <c:marker>
            <c:symbol val="circle"/>
            <c:size val="5"/>
            <c:spPr>
              <a:solidFill>
                <a:srgbClr val="B9B9B8"/>
              </a:solidFill>
              <a:ln w="9525">
                <a:solidFill>
                  <a:srgbClr val="B9B9B8"/>
                </a:solidFill>
              </a:ln>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A2F3-4048-9C6D-DA41301864F7}"/>
            </c:ext>
          </c:extLst>
        </c:ser>
        <c:ser>
          <c:idx val="1"/>
          <c:order val="1"/>
          <c:tx>
            <c:strRef>
              <c:f>Sheet1!$C$1</c:f>
              <c:strCache>
                <c:ptCount val="1"/>
                <c:pt idx="0">
                  <c:v>Series 2</c:v>
                </c:pt>
              </c:strCache>
            </c:strRef>
          </c:tx>
          <c:spPr>
            <a:ln w="28575" cap="rnd">
              <a:solidFill>
                <a:srgbClr val="00AEEF">
                  <a:alpha val="80110"/>
                </a:srgbClr>
              </a:solidFill>
              <a:round/>
            </a:ln>
            <a:effectLst/>
          </c:spPr>
          <c:marker>
            <c:symbol val="circle"/>
            <c:size val="5"/>
            <c:spPr>
              <a:solidFill>
                <a:srgbClr val="00AEEF"/>
              </a:solidFill>
              <a:ln w="9525">
                <a:solidFill>
                  <a:srgbClr val="00AEEF">
                    <a:alpha val="80110"/>
                  </a:srgbClr>
                </a:solidFill>
              </a:ln>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A2F3-4048-9C6D-DA41301864F7}"/>
            </c:ext>
          </c:extLst>
        </c:ser>
        <c:ser>
          <c:idx val="2"/>
          <c:order val="2"/>
          <c:tx>
            <c:strRef>
              <c:f>Sheet1!$D$1</c:f>
              <c:strCache>
                <c:ptCount val="1"/>
                <c:pt idx="0">
                  <c:v>Series 3</c:v>
                </c:pt>
              </c:strCache>
            </c:strRef>
          </c:tx>
          <c:spPr>
            <a:ln w="28575" cap="rnd">
              <a:solidFill>
                <a:srgbClr val="363636"/>
              </a:solidFill>
              <a:round/>
            </a:ln>
            <a:effectLst/>
          </c:spPr>
          <c:marker>
            <c:symbol val="circle"/>
            <c:size val="5"/>
            <c:spPr>
              <a:solidFill>
                <a:srgbClr val="363636"/>
              </a:solidFill>
              <a:ln w="9525">
                <a:solidFill>
                  <a:srgbClr val="363636"/>
                </a:solidFill>
              </a:ln>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A2F3-4048-9C6D-DA41301864F7}"/>
            </c:ext>
          </c:extLst>
        </c:ser>
        <c:dLbls>
          <c:showLegendKey val="0"/>
          <c:showVal val="0"/>
          <c:showCatName val="0"/>
          <c:showSerName val="0"/>
          <c:showPercent val="0"/>
          <c:showBubbleSize val="0"/>
        </c:dLbls>
        <c:marker val="1"/>
        <c:smooth val="0"/>
        <c:axId val="1189283999"/>
        <c:axId val="1189261151"/>
      </c:lineChart>
      <c:catAx>
        <c:axId val="1189283999"/>
        <c:scaling>
          <c:orientation val="minMax"/>
        </c:scaling>
        <c:delete val="0"/>
        <c:axPos val="b"/>
        <c:numFmt formatCode="General" sourceLinked="1"/>
        <c:majorTickMark val="none"/>
        <c:minorTickMark val="none"/>
        <c:tickLblPos val="nextTo"/>
        <c:spPr>
          <a:noFill/>
          <a:ln w="9525" cap="flat" cmpd="sng" algn="ctr">
            <a:solidFill>
              <a:srgbClr val="A4A2A2"/>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189261151"/>
        <c:crosses val="autoZero"/>
        <c:auto val="1"/>
        <c:lblAlgn val="ctr"/>
        <c:lblOffset val="100"/>
        <c:noMultiLvlLbl val="0"/>
      </c:catAx>
      <c:valAx>
        <c:axId val="1189261151"/>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18928399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solidFill>
            <a:srgbClr val="000000"/>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760421D-2AD7-9DF6-1930-5897B438C9DB}"/>
              </a:ext>
            </a:extLst>
          </p:cNvPr>
          <p:cNvSpPr>
            <a:spLocks noGrp="1"/>
          </p:cNvSpPr>
          <p:nvPr>
            <p:ph type="hdr" sz="quarter"/>
          </p:nvPr>
        </p:nvSpPr>
        <p:spPr>
          <a:xfrm>
            <a:off x="0" y="1"/>
            <a:ext cx="3038549" cy="466156"/>
          </a:xfrm>
          <a:prstGeom prst="rect">
            <a:avLst/>
          </a:prstGeom>
        </p:spPr>
        <p:txBody>
          <a:bodyPr vert="horz" lIns="91440" tIns="45720" rIns="91440" bIns="45720" rtlCol="0"/>
          <a:lstStyle>
            <a:lvl1pPr algn="l">
              <a:defRPr sz="1200"/>
            </a:lvl1pPr>
          </a:lstStyle>
          <a:p>
            <a:endParaRPr lang="en-US" dirty="0">
              <a:latin typeface="Segoe UI" panose="020B0502040204020203" pitchFamily="34" charset="0"/>
            </a:endParaRPr>
          </a:p>
        </p:txBody>
      </p:sp>
      <p:sp>
        <p:nvSpPr>
          <p:cNvPr id="3" name="Date Placeholder 2">
            <a:extLst>
              <a:ext uri="{FF2B5EF4-FFF2-40B4-BE49-F238E27FC236}">
                <a16:creationId xmlns:a16="http://schemas.microsoft.com/office/drawing/2014/main" id="{DD8D0C24-3CBB-7BD6-1E57-CA3B5ED08EEF}"/>
              </a:ext>
            </a:extLst>
          </p:cNvPr>
          <p:cNvSpPr>
            <a:spLocks noGrp="1"/>
          </p:cNvSpPr>
          <p:nvPr>
            <p:ph type="dt" sz="quarter" idx="1"/>
          </p:nvPr>
        </p:nvSpPr>
        <p:spPr>
          <a:xfrm>
            <a:off x="3970217" y="1"/>
            <a:ext cx="3038548" cy="466156"/>
          </a:xfrm>
          <a:prstGeom prst="rect">
            <a:avLst/>
          </a:prstGeom>
        </p:spPr>
        <p:txBody>
          <a:bodyPr vert="horz" lIns="91440" tIns="45720" rIns="91440" bIns="45720" rtlCol="0"/>
          <a:lstStyle>
            <a:lvl1pPr algn="r">
              <a:defRPr sz="1200"/>
            </a:lvl1pPr>
          </a:lstStyle>
          <a:p>
            <a:fld id="{7F30306C-71B5-462F-9530-70DC3FA25383}" type="datetimeFigureOut">
              <a:rPr lang="en-US" smtClean="0">
                <a:latin typeface="Segoe UI" panose="020B0502040204020203" pitchFamily="34" charset="0"/>
              </a:rPr>
              <a:t>8/24/25</a:t>
            </a:fld>
            <a:endParaRPr lang="en-US" dirty="0">
              <a:latin typeface="Segoe UI" panose="020B0502040204020203" pitchFamily="34" charset="0"/>
            </a:endParaRPr>
          </a:p>
        </p:txBody>
      </p:sp>
      <p:sp>
        <p:nvSpPr>
          <p:cNvPr id="4" name="Footer Placeholder 3">
            <a:extLst>
              <a:ext uri="{FF2B5EF4-FFF2-40B4-BE49-F238E27FC236}">
                <a16:creationId xmlns:a16="http://schemas.microsoft.com/office/drawing/2014/main" id="{37DFDE21-CE41-E6ED-675A-82EE5328F387}"/>
              </a:ext>
            </a:extLst>
          </p:cNvPr>
          <p:cNvSpPr>
            <a:spLocks noGrp="1"/>
          </p:cNvSpPr>
          <p:nvPr>
            <p:ph type="ftr" sz="quarter" idx="2"/>
          </p:nvPr>
        </p:nvSpPr>
        <p:spPr>
          <a:xfrm>
            <a:off x="0" y="8830244"/>
            <a:ext cx="3038549" cy="466156"/>
          </a:xfrm>
          <a:prstGeom prst="rect">
            <a:avLst/>
          </a:prstGeom>
        </p:spPr>
        <p:txBody>
          <a:bodyPr vert="horz" lIns="91440" tIns="45720" rIns="91440" bIns="45720" rtlCol="0" anchor="b"/>
          <a:lstStyle>
            <a:lvl1pPr algn="l">
              <a:defRPr sz="1200"/>
            </a:lvl1pPr>
          </a:lstStyle>
          <a:p>
            <a:endParaRPr lang="en-US" dirty="0">
              <a:latin typeface="Segoe UI" panose="020B0502040204020203" pitchFamily="34" charset="0"/>
            </a:endParaRPr>
          </a:p>
        </p:txBody>
      </p:sp>
      <p:sp>
        <p:nvSpPr>
          <p:cNvPr id="5" name="Slide Number Placeholder 4">
            <a:extLst>
              <a:ext uri="{FF2B5EF4-FFF2-40B4-BE49-F238E27FC236}">
                <a16:creationId xmlns:a16="http://schemas.microsoft.com/office/drawing/2014/main" id="{94C290F8-498C-484C-D8AF-5EFC71F9B450}"/>
              </a:ext>
            </a:extLst>
          </p:cNvPr>
          <p:cNvSpPr>
            <a:spLocks noGrp="1"/>
          </p:cNvSpPr>
          <p:nvPr>
            <p:ph type="sldNum" sz="quarter" idx="3"/>
          </p:nvPr>
        </p:nvSpPr>
        <p:spPr>
          <a:xfrm>
            <a:off x="3970217" y="8830244"/>
            <a:ext cx="3038548" cy="466156"/>
          </a:xfrm>
          <a:prstGeom prst="rect">
            <a:avLst/>
          </a:prstGeom>
        </p:spPr>
        <p:txBody>
          <a:bodyPr vert="horz" lIns="91440" tIns="45720" rIns="91440" bIns="45720" rtlCol="0" anchor="b"/>
          <a:lstStyle>
            <a:lvl1pPr algn="r">
              <a:defRPr sz="1200"/>
            </a:lvl1pPr>
          </a:lstStyle>
          <a:p>
            <a:fld id="{A0DB7CB3-B1F3-4882-AE97-267347FAEDE5}" type="slidenum">
              <a:rPr lang="en-US" smtClean="0">
                <a:latin typeface="Segoe UI" panose="020B0502040204020203" pitchFamily="34" charset="0"/>
              </a:rPr>
              <a:t>‹#›</a:t>
            </a:fld>
            <a:endParaRPr lang="en-US" dirty="0">
              <a:latin typeface="Segoe UI" panose="020B0502040204020203" pitchFamily="34" charset="0"/>
            </a:endParaRPr>
          </a:p>
        </p:txBody>
      </p:sp>
    </p:spTree>
    <p:extLst>
      <p:ext uri="{BB962C8B-B14F-4D97-AF65-F5344CB8AC3E}">
        <p14:creationId xmlns:p14="http://schemas.microsoft.com/office/powerpoint/2010/main" val="4016312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7840" cy="466435"/>
          </a:xfrm>
          <a:prstGeom prst="rect">
            <a:avLst/>
          </a:prstGeom>
        </p:spPr>
        <p:txBody>
          <a:bodyPr vert="horz" lIns="91440" tIns="45720" rIns="91440" bIns="45720" rtlCol="0"/>
          <a:lstStyle>
            <a:lvl1pPr algn="l">
              <a:defRPr sz="1200">
                <a:latin typeface="Segoe UI" panose="020B0502040204020203" pitchFamily="34" charset="0"/>
              </a:defRPr>
            </a:lvl1pPr>
          </a:lstStyle>
          <a:p>
            <a:endParaRPr lang="en-GB" dirty="0"/>
          </a:p>
        </p:txBody>
      </p:sp>
      <p:sp>
        <p:nvSpPr>
          <p:cNvPr id="3" name="Date Placeholder 2"/>
          <p:cNvSpPr>
            <a:spLocks noGrp="1"/>
          </p:cNvSpPr>
          <p:nvPr>
            <p:ph type="dt" idx="1"/>
          </p:nvPr>
        </p:nvSpPr>
        <p:spPr>
          <a:xfrm>
            <a:off x="3970938" y="0"/>
            <a:ext cx="3037840" cy="466435"/>
          </a:xfrm>
          <a:prstGeom prst="rect">
            <a:avLst/>
          </a:prstGeom>
        </p:spPr>
        <p:txBody>
          <a:bodyPr vert="horz" lIns="91440" tIns="45720" rIns="91440" bIns="45720" rtlCol="0"/>
          <a:lstStyle>
            <a:lvl1pPr algn="r">
              <a:defRPr sz="1200">
                <a:latin typeface="Segoe UI" panose="020B0502040204020203" pitchFamily="34" charset="0"/>
              </a:defRPr>
            </a:lvl1pPr>
          </a:lstStyle>
          <a:p>
            <a:fld id="{2E5D8187-5542-49BB-A47D-7280FD9FAE5B}" type="datetimeFigureOut">
              <a:rPr lang="en-GB" smtClean="0"/>
              <a:pPr/>
              <a:t>24/08/2025</a:t>
            </a:fld>
            <a:endParaRPr lang="en-GB"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701040" y="4473893"/>
            <a:ext cx="5608320" cy="3660457"/>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1" y="8829967"/>
            <a:ext cx="3037840" cy="466434"/>
          </a:xfrm>
          <a:prstGeom prst="rect">
            <a:avLst/>
          </a:prstGeom>
        </p:spPr>
        <p:txBody>
          <a:bodyPr vert="horz" lIns="91440" tIns="45720" rIns="91440" bIns="45720" rtlCol="0" anchor="b"/>
          <a:lstStyle>
            <a:lvl1pPr algn="l">
              <a:defRPr sz="1200">
                <a:latin typeface="Segoe UI" panose="020B0502040204020203" pitchFamily="34" charset="0"/>
              </a:defRPr>
            </a:lvl1pPr>
          </a:lstStyle>
          <a:p>
            <a:endParaRPr lang="en-GB" dirty="0"/>
          </a:p>
        </p:txBody>
      </p:sp>
      <p:sp>
        <p:nvSpPr>
          <p:cNvPr id="7" name="Slide Number Placeholder 6"/>
          <p:cNvSpPr>
            <a:spLocks noGrp="1"/>
          </p:cNvSpPr>
          <p:nvPr>
            <p:ph type="sldNum" sz="quarter" idx="5"/>
          </p:nvPr>
        </p:nvSpPr>
        <p:spPr>
          <a:xfrm>
            <a:off x="3970938" y="8829967"/>
            <a:ext cx="3037840" cy="466434"/>
          </a:xfrm>
          <a:prstGeom prst="rect">
            <a:avLst/>
          </a:prstGeom>
        </p:spPr>
        <p:txBody>
          <a:bodyPr vert="horz" lIns="91440" tIns="45720" rIns="91440" bIns="45720" rtlCol="0" anchor="b"/>
          <a:lstStyle>
            <a:lvl1pPr algn="r">
              <a:defRPr sz="1200">
                <a:latin typeface="Segoe UI" panose="020B0502040204020203" pitchFamily="34" charset="0"/>
              </a:defRPr>
            </a:lvl1pPr>
          </a:lstStyle>
          <a:p>
            <a:fld id="{3079C9CE-E27F-4F7B-9DF3-ED24F5FE9538}" type="slidenum">
              <a:rPr lang="en-GB" smtClean="0"/>
              <a:pPr/>
              <a:t>‹#›</a:t>
            </a:fld>
            <a:endParaRPr lang="en-GB" dirty="0"/>
          </a:p>
        </p:txBody>
      </p:sp>
    </p:spTree>
    <p:extLst>
      <p:ext uri="{BB962C8B-B14F-4D97-AF65-F5344CB8AC3E}">
        <p14:creationId xmlns:p14="http://schemas.microsoft.com/office/powerpoint/2010/main" val="2885276563"/>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Segoe UI" panose="020B0502040204020203" pitchFamily="34" charset="0"/>
        <a:ea typeface="+mn-ea"/>
        <a:cs typeface="+mn-cs"/>
      </a:defRPr>
    </a:lvl1pPr>
    <a:lvl2pPr marL="457189" algn="l" defTabSz="914377" rtl="0" eaLnBrk="1" latinLnBrk="0" hangingPunct="1">
      <a:defRPr sz="1200" kern="1200">
        <a:solidFill>
          <a:schemeClr val="tx1"/>
        </a:solidFill>
        <a:latin typeface="Segoe UI" panose="020B0502040204020203" pitchFamily="34" charset="0"/>
        <a:ea typeface="+mn-ea"/>
        <a:cs typeface="+mn-cs"/>
      </a:defRPr>
    </a:lvl2pPr>
    <a:lvl3pPr marL="914377" algn="l" defTabSz="914377" rtl="0" eaLnBrk="1" latinLnBrk="0" hangingPunct="1">
      <a:defRPr sz="1200" kern="1200">
        <a:solidFill>
          <a:schemeClr val="tx1"/>
        </a:solidFill>
        <a:latin typeface="Segoe UI" panose="020B0502040204020203" pitchFamily="34" charset="0"/>
        <a:ea typeface="+mn-ea"/>
        <a:cs typeface="+mn-cs"/>
      </a:defRPr>
    </a:lvl3pPr>
    <a:lvl4pPr marL="1371566" algn="l" defTabSz="914377" rtl="0" eaLnBrk="1" latinLnBrk="0" hangingPunct="1">
      <a:defRPr sz="1200" kern="1200">
        <a:solidFill>
          <a:schemeClr val="tx1"/>
        </a:solidFill>
        <a:latin typeface="Segoe UI" panose="020B0502040204020203" pitchFamily="34" charset="0"/>
        <a:ea typeface="+mn-ea"/>
        <a:cs typeface="+mn-cs"/>
      </a:defRPr>
    </a:lvl4pPr>
    <a:lvl5pPr marL="1828754" algn="l" defTabSz="914377" rtl="0" eaLnBrk="1" latinLnBrk="0" hangingPunct="1">
      <a:defRPr sz="1200" kern="1200">
        <a:solidFill>
          <a:schemeClr val="tx1"/>
        </a:solidFill>
        <a:latin typeface="Segoe UI" panose="020B0502040204020203" pitchFamily="34" charset="0"/>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79C9CE-E27F-4F7B-9DF3-ED24F5FE9538}" type="slidenum">
              <a:rPr lang="en-GB" smtClean="0"/>
              <a:t>1</a:t>
            </a:fld>
            <a:endParaRPr lang="en-GB" dirty="0"/>
          </a:p>
        </p:txBody>
      </p:sp>
    </p:spTree>
    <p:extLst>
      <p:ext uri="{BB962C8B-B14F-4D97-AF65-F5344CB8AC3E}">
        <p14:creationId xmlns:p14="http://schemas.microsoft.com/office/powerpoint/2010/main" val="2995359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79C9CE-E27F-4F7B-9DF3-ED24F5FE9538}" type="slidenum">
              <a:rPr lang="en-GB" smtClean="0"/>
              <a:t>2</a:t>
            </a:fld>
            <a:endParaRPr lang="en-GB" dirty="0"/>
          </a:p>
        </p:txBody>
      </p:sp>
    </p:spTree>
    <p:extLst>
      <p:ext uri="{BB962C8B-B14F-4D97-AF65-F5344CB8AC3E}">
        <p14:creationId xmlns:p14="http://schemas.microsoft.com/office/powerpoint/2010/main" val="366340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200" b="1" dirty="0">
                <a:solidFill>
                  <a:schemeClr val="accent5"/>
                </a:solidFill>
              </a:rPr>
              <a:t>NOTE: </a:t>
            </a:r>
            <a:r>
              <a:rPr lang="en-US" sz="1200" i="1" dirty="0">
                <a:solidFill>
                  <a:schemeClr val="accent5"/>
                </a:solidFill>
              </a:rPr>
              <a:t>If your Series has a different look and feel or usage of team charts, reach out to your local Series design team to provide. The following team charts can be used as a general look and feel.</a:t>
            </a:r>
          </a:p>
          <a:p>
            <a:endParaRPr lang="en-US" dirty="0"/>
          </a:p>
        </p:txBody>
      </p:sp>
      <p:sp>
        <p:nvSpPr>
          <p:cNvPr id="4" name="Slide Number Placeholder 3"/>
          <p:cNvSpPr>
            <a:spLocks noGrp="1"/>
          </p:cNvSpPr>
          <p:nvPr>
            <p:ph type="sldNum" sz="quarter" idx="5"/>
          </p:nvPr>
        </p:nvSpPr>
        <p:spPr/>
        <p:txBody>
          <a:bodyPr/>
          <a:lstStyle/>
          <a:p>
            <a:fld id="{3079C9CE-E27F-4F7B-9DF3-ED24F5FE9538}" type="slidenum">
              <a:rPr lang="en-GB" smtClean="0"/>
              <a:pPr/>
              <a:t>16</a:t>
            </a:fld>
            <a:endParaRPr lang="en-GB" dirty="0"/>
          </a:p>
        </p:txBody>
      </p:sp>
    </p:spTree>
    <p:extLst>
      <p:ext uri="{BB962C8B-B14F-4D97-AF65-F5344CB8AC3E}">
        <p14:creationId xmlns:p14="http://schemas.microsoft.com/office/powerpoint/2010/main" val="2872537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79C9CE-E27F-4F7B-9DF3-ED24F5FE9538}" type="slidenum">
              <a:rPr lang="en-GB" smtClean="0"/>
              <a:pPr/>
              <a:t>39</a:t>
            </a:fld>
            <a:endParaRPr lang="en-GB" dirty="0"/>
          </a:p>
        </p:txBody>
      </p:sp>
    </p:spTree>
    <p:extLst>
      <p:ext uri="{BB962C8B-B14F-4D97-AF65-F5344CB8AC3E}">
        <p14:creationId xmlns:p14="http://schemas.microsoft.com/office/powerpoint/2010/main" val="6176556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Option 1">
    <p:bg>
      <p:bgPr>
        <a:solidFill>
          <a:schemeClr val="bg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7FA71AE-1945-4C36-5530-27BF7F48544C}"/>
              </a:ext>
            </a:extLst>
          </p:cNvPr>
          <p:cNvGrpSpPr/>
          <p:nvPr userDrawn="1"/>
        </p:nvGrpSpPr>
        <p:grpSpPr>
          <a:xfrm>
            <a:off x="623316" y="0"/>
            <a:ext cx="10945368" cy="4312167"/>
            <a:chOff x="623316" y="4241"/>
            <a:chExt cx="10945368" cy="4312167"/>
          </a:xfrm>
        </p:grpSpPr>
        <p:pic>
          <p:nvPicPr>
            <p:cNvPr id="13" name="Picture 12" descr="A city skyline with many tall buildings&#10;&#10;AI-generated content may be incorrect.">
              <a:extLst>
                <a:ext uri="{FF2B5EF4-FFF2-40B4-BE49-F238E27FC236}">
                  <a16:creationId xmlns:a16="http://schemas.microsoft.com/office/drawing/2014/main" id="{46F768E2-0DF7-955D-8A06-CC040362B77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23316" y="4241"/>
              <a:ext cx="10945368" cy="4312167"/>
            </a:xfrm>
            <a:prstGeom prst="rect">
              <a:avLst/>
            </a:prstGeom>
          </p:spPr>
        </p:pic>
        <p:cxnSp>
          <p:nvCxnSpPr>
            <p:cNvPr id="7" name="Straight Connector 6">
              <a:extLst>
                <a:ext uri="{FF2B5EF4-FFF2-40B4-BE49-F238E27FC236}">
                  <a16:creationId xmlns:a16="http://schemas.microsoft.com/office/drawing/2014/main" id="{D85FA539-D48E-A066-2659-F97B0AD02830}"/>
                </a:ext>
              </a:extLst>
            </p:cNvPr>
            <p:cNvCxnSpPr>
              <a:cxnSpLocks/>
            </p:cNvCxnSpPr>
            <p:nvPr userDrawn="1"/>
          </p:nvCxnSpPr>
          <p:spPr>
            <a:xfrm>
              <a:off x="623316" y="4316408"/>
              <a:ext cx="10945368" cy="0"/>
            </a:xfrm>
            <a:prstGeom prst="line">
              <a:avLst/>
            </a:prstGeom>
            <a:ln w="31750">
              <a:solidFill>
                <a:srgbClr val="00AEEF"/>
              </a:solidFill>
            </a:ln>
          </p:spPr>
          <p:style>
            <a:lnRef idx="1">
              <a:schemeClr val="accent1"/>
            </a:lnRef>
            <a:fillRef idx="0">
              <a:schemeClr val="accent1"/>
            </a:fillRef>
            <a:effectRef idx="0">
              <a:schemeClr val="accent1"/>
            </a:effectRef>
            <a:fontRef idx="minor">
              <a:schemeClr val="tx1"/>
            </a:fontRef>
          </p:style>
        </p:cxnSp>
      </p:grpSp>
      <p:pic>
        <p:nvPicPr>
          <p:cNvPr id="2" name="Picture 1" descr="A black background with a black square&#10;&#10;Description automatically generated with medium confidence">
            <a:extLst>
              <a:ext uri="{FF2B5EF4-FFF2-40B4-BE49-F238E27FC236}">
                <a16:creationId xmlns:a16="http://schemas.microsoft.com/office/drawing/2014/main" id="{646316BB-06F3-81CD-4352-3D99D7DD1A5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05300" y="5801408"/>
            <a:ext cx="1462813" cy="668112"/>
          </a:xfrm>
          <a:prstGeom prst="rect">
            <a:avLst/>
          </a:prstGeom>
        </p:spPr>
      </p:pic>
      <p:sp>
        <p:nvSpPr>
          <p:cNvPr id="8" name="Text Placeholder 5">
            <a:extLst>
              <a:ext uri="{FF2B5EF4-FFF2-40B4-BE49-F238E27FC236}">
                <a16:creationId xmlns:a16="http://schemas.microsoft.com/office/drawing/2014/main" id="{9632AF19-6308-5104-03D6-BB32B8907979}"/>
              </a:ext>
            </a:extLst>
          </p:cNvPr>
          <p:cNvSpPr>
            <a:spLocks noGrp="1"/>
          </p:cNvSpPr>
          <p:nvPr>
            <p:ph type="body" sz="quarter" idx="12" hasCustomPrompt="1"/>
          </p:nvPr>
        </p:nvSpPr>
        <p:spPr>
          <a:xfrm>
            <a:off x="623884" y="5673543"/>
            <a:ext cx="10944225" cy="382922"/>
          </a:xfrm>
          <a:prstGeom prst="rect">
            <a:avLst/>
          </a:prstGeom>
        </p:spPr>
        <p:txBody>
          <a:bodyPr lIns="91440" tIns="45720" rIns="91440" bIns="45720">
            <a:noAutofit/>
          </a:bodyPr>
          <a:lstStyle>
            <a:lvl1pPr>
              <a:defRPr sz="2400" b="0">
                <a:solidFill>
                  <a:schemeClr val="tx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Subhead</a:t>
            </a:r>
          </a:p>
        </p:txBody>
      </p:sp>
      <p:sp>
        <p:nvSpPr>
          <p:cNvPr id="11" name="Text Placeholder 5">
            <a:extLst>
              <a:ext uri="{FF2B5EF4-FFF2-40B4-BE49-F238E27FC236}">
                <a16:creationId xmlns:a16="http://schemas.microsoft.com/office/drawing/2014/main" id="{CEF67F61-30B0-EF13-B76E-803E8E118834}"/>
              </a:ext>
            </a:extLst>
          </p:cNvPr>
          <p:cNvSpPr>
            <a:spLocks noGrp="1"/>
          </p:cNvSpPr>
          <p:nvPr>
            <p:ph type="body" sz="quarter" idx="13" hasCustomPrompt="1"/>
          </p:nvPr>
        </p:nvSpPr>
        <p:spPr>
          <a:xfrm>
            <a:off x="623885" y="6224875"/>
            <a:ext cx="7552800" cy="382922"/>
          </a:xfrm>
          <a:prstGeom prst="rect">
            <a:avLst/>
          </a:prstGeom>
        </p:spPr>
        <p:txBody>
          <a:bodyPr lIns="91440" tIns="45720" rIns="91440" bIns="45720" anchor="b"/>
          <a:lstStyle>
            <a:lvl1pPr>
              <a:defRPr sz="1300">
                <a:solidFill>
                  <a:schemeClr val="tx1"/>
                </a:solidFill>
                <a:latin typeface="Segoe UI Light" panose="020B0502040204020203" pitchFamily="34" charset="0"/>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Date</a:t>
            </a:r>
          </a:p>
        </p:txBody>
      </p:sp>
      <p:sp>
        <p:nvSpPr>
          <p:cNvPr id="5" name="Title 8">
            <a:extLst>
              <a:ext uri="{FF2B5EF4-FFF2-40B4-BE49-F238E27FC236}">
                <a16:creationId xmlns:a16="http://schemas.microsoft.com/office/drawing/2014/main" id="{E5205A42-A7C4-11B4-E346-B07E78EE78E9}"/>
              </a:ext>
            </a:extLst>
          </p:cNvPr>
          <p:cNvSpPr>
            <a:spLocks noGrp="1"/>
          </p:cNvSpPr>
          <p:nvPr>
            <p:ph type="title" hasCustomPrompt="1"/>
          </p:nvPr>
        </p:nvSpPr>
        <p:spPr>
          <a:xfrm>
            <a:off x="623885" y="4675036"/>
            <a:ext cx="10933459" cy="830997"/>
          </a:xfrm>
        </p:spPr>
        <p:txBody>
          <a:bodyPr>
            <a:normAutofit/>
          </a:bodyPr>
          <a:lstStyle>
            <a:lvl1pPr algn="l">
              <a:defRPr sz="6000" b="1" cap="all" baseline="0">
                <a:solidFill>
                  <a:schemeClr val="tx1"/>
                </a:solidFill>
                <a:latin typeface="+mn-lt"/>
                <a:ea typeface="Segoe UI Black" panose="020B0A02040204020203" pitchFamily="34" charset="0"/>
              </a:defRPr>
            </a:lvl1pPr>
          </a:lstStyle>
          <a:p>
            <a:r>
              <a:rPr lang="en-US" dirty="0"/>
              <a:t>TITLE Goes HERE</a:t>
            </a:r>
          </a:p>
        </p:txBody>
      </p:sp>
    </p:spTree>
    <p:extLst>
      <p:ext uri="{BB962C8B-B14F-4D97-AF65-F5344CB8AC3E}">
        <p14:creationId xmlns:p14="http://schemas.microsoft.com/office/powerpoint/2010/main" val="131812627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Agenda - Black">
    <p:bg>
      <p:bgPr>
        <a:solidFill>
          <a:schemeClr val="tx1"/>
        </a:solidFill>
        <a:effectLst/>
      </p:bgPr>
    </p:bg>
    <p:spTree>
      <p:nvGrpSpPr>
        <p:cNvPr id="1" name=""/>
        <p:cNvGrpSpPr/>
        <p:nvPr/>
      </p:nvGrpSpPr>
      <p:grpSpPr>
        <a:xfrm>
          <a:off x="0" y="0"/>
          <a:ext cx="0" cy="0"/>
          <a:chOff x="0" y="0"/>
          <a:chExt cx="0" cy="0"/>
        </a:xfrm>
      </p:grpSpPr>
      <p:sp>
        <p:nvSpPr>
          <p:cNvPr id="31" name="Text Placeholder 9">
            <a:extLst>
              <a:ext uri="{FF2B5EF4-FFF2-40B4-BE49-F238E27FC236}">
                <a16:creationId xmlns:a16="http://schemas.microsoft.com/office/drawing/2014/main" id="{91EA2DB3-E8A7-82BF-EEA9-9466986C196E}"/>
              </a:ext>
            </a:extLst>
          </p:cNvPr>
          <p:cNvSpPr>
            <a:spLocks noGrp="1"/>
          </p:cNvSpPr>
          <p:nvPr>
            <p:ph type="body" sz="quarter" idx="13" hasCustomPrompt="1"/>
          </p:nvPr>
        </p:nvSpPr>
        <p:spPr>
          <a:xfrm>
            <a:off x="634654" y="1925569"/>
            <a:ext cx="4956522" cy="4251394"/>
          </a:xfrm>
          <a:prstGeom prst="rect">
            <a:avLst/>
          </a:prstGeom>
        </p:spPr>
        <p:txBody>
          <a:bodyPr lIns="91440" tIns="45720" rIns="91440" bIns="45720">
            <a:noAutofit/>
          </a:bodyPr>
          <a:lstStyle>
            <a:lvl1pPr marL="0" indent="0">
              <a:buNone/>
              <a:defRPr baseline="0">
                <a:solidFill>
                  <a:schemeClr val="bg1"/>
                </a:solidFill>
                <a:latin typeface="+mn-lt"/>
              </a:defRPr>
            </a:lvl1pPr>
            <a:lvl2pPr>
              <a:defRPr baseline="0">
                <a:solidFill>
                  <a:schemeClr val="bg1"/>
                </a:solidFill>
                <a:latin typeface="+mn-lt"/>
              </a:defRPr>
            </a:lvl2pPr>
            <a:lvl3pPr>
              <a:defRPr baseline="0">
                <a:solidFill>
                  <a:schemeClr val="bg1"/>
                </a:solidFill>
                <a:latin typeface="+mn-lt"/>
              </a:defRPr>
            </a:lvl3pPr>
            <a:lvl4pPr>
              <a:defRPr>
                <a:solidFill>
                  <a:schemeClr val="bg1"/>
                </a:solidFill>
                <a:latin typeface="+mn-lt"/>
              </a:defRPr>
            </a:lvl4pPr>
            <a:lvl5pPr>
              <a:defRPr>
                <a:solidFill>
                  <a:schemeClr val="bg1"/>
                </a:solidFill>
                <a:latin typeface="+mn-lt"/>
                <a:cs typeface="Noto Serif Tamil Light" panose="020204020605050202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sz="1400" dirty="0">
              <a:solidFill>
                <a:schemeClr val="bg1"/>
              </a:solidFill>
              <a:latin typeface="Sarabun" pitchFamily="2" charset="-34"/>
              <a:cs typeface="Sarabun" pitchFamily="2" charset="-34"/>
            </a:endParaRPr>
          </a:p>
        </p:txBody>
      </p:sp>
      <p:sp>
        <p:nvSpPr>
          <p:cNvPr id="2" name="Text Placeholder 8">
            <a:extLst>
              <a:ext uri="{FF2B5EF4-FFF2-40B4-BE49-F238E27FC236}">
                <a16:creationId xmlns:a16="http://schemas.microsoft.com/office/drawing/2014/main" id="{F14A0982-2B40-0C69-0223-1E2F8DA5D012}"/>
              </a:ext>
            </a:extLst>
          </p:cNvPr>
          <p:cNvSpPr txBox="1">
            <a:spLocks/>
          </p:cNvSpPr>
          <p:nvPr userDrawn="1"/>
        </p:nvSpPr>
        <p:spPr>
          <a:xfrm>
            <a:off x="634652" y="6386283"/>
            <a:ext cx="10505733" cy="235898"/>
          </a:xfrm>
          <a:prstGeom prst="rect">
            <a:avLst/>
          </a:prstGeom>
        </p:spPr>
        <p:txBody>
          <a:bodyPr wrap="square" lIns="91440" tIns="45720" rIns="91440" bIns="4572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fld id="{CC445941-74CC-4112-9061-4DB01C9C0019}" type="slidenum">
              <a:rPr lang="en-US" sz="933" smtClean="0">
                <a:solidFill>
                  <a:schemeClr val="bg1"/>
                </a:solidFill>
              </a:rPr>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t>‹#›</a:t>
            </a:fld>
            <a:r>
              <a:rPr lang="en-US" sz="933" spc="13" baseline="0" dirty="0">
                <a:solidFill>
                  <a:schemeClr val="bg1"/>
                </a:solidFill>
              </a:rPr>
              <a:t>  |  LOCKTON</a:t>
            </a:r>
          </a:p>
        </p:txBody>
      </p:sp>
      <p:sp>
        <p:nvSpPr>
          <p:cNvPr id="5" name="Picture Placeholder 4">
            <a:extLst>
              <a:ext uri="{FF2B5EF4-FFF2-40B4-BE49-F238E27FC236}">
                <a16:creationId xmlns:a16="http://schemas.microsoft.com/office/drawing/2014/main" id="{EBC4A6F9-8F2C-4A5E-0BD4-7B9D8B9C9CE6}"/>
              </a:ext>
            </a:extLst>
          </p:cNvPr>
          <p:cNvSpPr>
            <a:spLocks noGrp="1"/>
          </p:cNvSpPr>
          <p:nvPr>
            <p:ph type="pic" sz="quarter" idx="14"/>
          </p:nvPr>
        </p:nvSpPr>
        <p:spPr>
          <a:xfrm>
            <a:off x="6145213" y="0"/>
            <a:ext cx="6046787" cy="6858000"/>
          </a:xfrm>
        </p:spPr>
        <p:txBody>
          <a:bodyPr/>
          <a:lstStyle>
            <a:lvl1pPr>
              <a:defRPr>
                <a:solidFill>
                  <a:schemeClr val="bg1"/>
                </a:solidFill>
              </a:defRPr>
            </a:lvl1pPr>
          </a:lstStyle>
          <a:p>
            <a:r>
              <a:rPr lang="en-US"/>
              <a:t>Click icon to add picture</a:t>
            </a:r>
            <a:endParaRPr lang="en-US" dirty="0"/>
          </a:p>
        </p:txBody>
      </p:sp>
      <p:sp>
        <p:nvSpPr>
          <p:cNvPr id="3" name="Title 2">
            <a:extLst>
              <a:ext uri="{FF2B5EF4-FFF2-40B4-BE49-F238E27FC236}">
                <a16:creationId xmlns:a16="http://schemas.microsoft.com/office/drawing/2014/main" id="{1C7FB9CF-AF23-91EE-BDF0-80B472D58360}"/>
              </a:ext>
            </a:extLst>
          </p:cNvPr>
          <p:cNvSpPr>
            <a:spLocks noGrp="1"/>
          </p:cNvSpPr>
          <p:nvPr>
            <p:ph type="title" hasCustomPrompt="1"/>
          </p:nvPr>
        </p:nvSpPr>
        <p:spPr>
          <a:xfrm>
            <a:off x="629271" y="642635"/>
            <a:ext cx="4956522" cy="553998"/>
          </a:xfrm>
        </p:spPr>
        <p:txBody>
          <a:bodyPr anchor="t" anchorCtr="0"/>
          <a:lstStyle>
            <a:lvl1pPr>
              <a:defRPr>
                <a:solidFill>
                  <a:schemeClr val="bg1"/>
                </a:solidFill>
              </a:defRPr>
            </a:lvl1pPr>
          </a:lstStyle>
          <a:p>
            <a:r>
              <a:rPr lang="en-US" dirty="0"/>
              <a:t>Agenda</a:t>
            </a:r>
          </a:p>
        </p:txBody>
      </p:sp>
    </p:spTree>
    <p:extLst>
      <p:ext uri="{BB962C8B-B14F-4D97-AF65-F5344CB8AC3E}">
        <p14:creationId xmlns:p14="http://schemas.microsoft.com/office/powerpoint/2010/main" val="2998101334"/>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Agenda - White">
    <p:bg>
      <p:bgPr>
        <a:solidFill>
          <a:schemeClr val="bg1"/>
        </a:solidFill>
        <a:effectLst/>
      </p:bgPr>
    </p:bg>
    <p:spTree>
      <p:nvGrpSpPr>
        <p:cNvPr id="1" name=""/>
        <p:cNvGrpSpPr/>
        <p:nvPr/>
      </p:nvGrpSpPr>
      <p:grpSpPr>
        <a:xfrm>
          <a:off x="0" y="0"/>
          <a:ext cx="0" cy="0"/>
          <a:chOff x="0" y="0"/>
          <a:chExt cx="0" cy="0"/>
        </a:xfrm>
      </p:grpSpPr>
      <p:sp>
        <p:nvSpPr>
          <p:cNvPr id="6" name="Text Placeholder 9">
            <a:extLst>
              <a:ext uri="{FF2B5EF4-FFF2-40B4-BE49-F238E27FC236}">
                <a16:creationId xmlns:a16="http://schemas.microsoft.com/office/drawing/2014/main" id="{0E1C18BB-A6FA-BB4C-A185-3282B40F7F8A}"/>
              </a:ext>
            </a:extLst>
          </p:cNvPr>
          <p:cNvSpPr>
            <a:spLocks noGrp="1"/>
          </p:cNvSpPr>
          <p:nvPr>
            <p:ph type="body" sz="quarter" idx="13" hasCustomPrompt="1"/>
          </p:nvPr>
        </p:nvSpPr>
        <p:spPr>
          <a:xfrm>
            <a:off x="634654" y="1925569"/>
            <a:ext cx="4956522" cy="4251394"/>
          </a:xfrm>
          <a:prstGeom prst="rect">
            <a:avLst/>
          </a:prstGeom>
        </p:spPr>
        <p:txBody>
          <a:bodyPr lIns="91440" tIns="45720" rIns="91440" bIns="45720">
            <a:noAutofit/>
          </a:bodyPr>
          <a:lstStyle>
            <a:lvl1pPr marL="0" indent="0">
              <a:buNone/>
              <a:defRPr sz="2000" b="0" i="0" baseline="0">
                <a:solidFill>
                  <a:schemeClr val="tx1"/>
                </a:solidFill>
                <a:latin typeface="+mn-lt"/>
                <a:cs typeface="Noto Serif Tamil Light" panose="02020402060505020204" pitchFamily="18" charset="0"/>
              </a:defRPr>
            </a:lvl1pPr>
            <a:lvl2pPr>
              <a:defRPr sz="2000" b="0" i="0" baseline="0">
                <a:solidFill>
                  <a:schemeClr val="tx1"/>
                </a:solidFill>
                <a:latin typeface="+mn-lt"/>
                <a:cs typeface="Noto Serif Tamil Light" panose="02020402060505020204" pitchFamily="18" charset="0"/>
              </a:defRPr>
            </a:lvl2pPr>
            <a:lvl3pPr>
              <a:defRPr sz="2000" b="0" i="0" baseline="0">
                <a:solidFill>
                  <a:schemeClr val="tx1"/>
                </a:solidFill>
                <a:latin typeface="+mn-lt"/>
                <a:cs typeface="Noto Serif Tamil Light" panose="02020402060505020204" pitchFamily="18" charset="0"/>
              </a:defRPr>
            </a:lvl3pPr>
            <a:lvl4pPr>
              <a:defRPr sz="2000" b="0" i="0">
                <a:latin typeface="+mn-lt"/>
                <a:cs typeface="Noto Serif Tamil Light" panose="02020402060505020204" pitchFamily="18" charset="0"/>
              </a:defRPr>
            </a:lvl4pPr>
            <a:lvl5pPr>
              <a:defRPr sz="2000" b="0" i="0">
                <a:latin typeface="+mn-lt"/>
                <a:cs typeface="Noto Serif Tamil Light" panose="020204020605050202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sz="1400" dirty="0">
              <a:solidFill>
                <a:schemeClr val="bg1"/>
              </a:solidFill>
              <a:latin typeface="Sarabun" pitchFamily="2" charset="-34"/>
              <a:cs typeface="Sarabun" pitchFamily="2" charset="-34"/>
            </a:endParaRPr>
          </a:p>
        </p:txBody>
      </p:sp>
      <p:sp>
        <p:nvSpPr>
          <p:cNvPr id="2" name="Text Placeholder 8">
            <a:extLst>
              <a:ext uri="{FF2B5EF4-FFF2-40B4-BE49-F238E27FC236}">
                <a16:creationId xmlns:a16="http://schemas.microsoft.com/office/drawing/2014/main" id="{E998D3F4-6C55-2AF5-C04C-9E4040587472}"/>
              </a:ext>
            </a:extLst>
          </p:cNvPr>
          <p:cNvSpPr txBox="1">
            <a:spLocks/>
          </p:cNvSpPr>
          <p:nvPr userDrawn="1"/>
        </p:nvSpPr>
        <p:spPr>
          <a:xfrm>
            <a:off x="634652" y="6386283"/>
            <a:ext cx="10505733" cy="235898"/>
          </a:xfrm>
          <a:prstGeom prst="rect">
            <a:avLst/>
          </a:prstGeom>
        </p:spPr>
        <p:txBody>
          <a:bodyPr wrap="square" lIns="91440" tIns="45720" rIns="91440" bIns="4572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fld id="{CC445941-74CC-4112-9061-4DB01C9C0019}" type="slidenum">
              <a:rPr lang="en-US" sz="933" smtClean="0">
                <a:solidFill>
                  <a:schemeClr val="tx1"/>
                </a:solidFill>
              </a:rPr>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t>‹#›</a:t>
            </a:fld>
            <a:r>
              <a:rPr lang="en-US" sz="933" spc="13" baseline="0" dirty="0">
                <a:solidFill>
                  <a:schemeClr val="tx1"/>
                </a:solidFill>
              </a:rPr>
              <a:t>  |  LOCKTON</a:t>
            </a:r>
          </a:p>
        </p:txBody>
      </p:sp>
      <p:sp>
        <p:nvSpPr>
          <p:cNvPr id="4" name="Picture Placeholder 3">
            <a:extLst>
              <a:ext uri="{FF2B5EF4-FFF2-40B4-BE49-F238E27FC236}">
                <a16:creationId xmlns:a16="http://schemas.microsoft.com/office/drawing/2014/main" id="{2139350B-18DF-A668-1659-F12A0274E14D}"/>
              </a:ext>
            </a:extLst>
          </p:cNvPr>
          <p:cNvSpPr>
            <a:spLocks noGrp="1"/>
          </p:cNvSpPr>
          <p:nvPr>
            <p:ph type="pic" sz="quarter" idx="14"/>
          </p:nvPr>
        </p:nvSpPr>
        <p:spPr>
          <a:xfrm>
            <a:off x="6156325" y="0"/>
            <a:ext cx="6035675" cy="6858000"/>
          </a:xfrm>
        </p:spPr>
        <p:txBody>
          <a:bodyPr/>
          <a:lstStyle/>
          <a:p>
            <a:r>
              <a:rPr lang="en-US"/>
              <a:t>Click icon to add picture</a:t>
            </a:r>
            <a:endParaRPr lang="en-US" dirty="0"/>
          </a:p>
        </p:txBody>
      </p:sp>
      <p:sp>
        <p:nvSpPr>
          <p:cNvPr id="5" name="Title 4">
            <a:extLst>
              <a:ext uri="{FF2B5EF4-FFF2-40B4-BE49-F238E27FC236}">
                <a16:creationId xmlns:a16="http://schemas.microsoft.com/office/drawing/2014/main" id="{B209FF80-5184-05F3-9427-5341F7D6FE9E}"/>
              </a:ext>
            </a:extLst>
          </p:cNvPr>
          <p:cNvSpPr>
            <a:spLocks noGrp="1"/>
          </p:cNvSpPr>
          <p:nvPr>
            <p:ph type="title" hasCustomPrompt="1"/>
          </p:nvPr>
        </p:nvSpPr>
        <p:spPr>
          <a:xfrm>
            <a:off x="629272" y="642635"/>
            <a:ext cx="4956522" cy="553998"/>
          </a:xfrm>
        </p:spPr>
        <p:txBody>
          <a:bodyPr anchor="t" anchorCtr="0"/>
          <a:lstStyle>
            <a:lvl1pPr>
              <a:defRPr/>
            </a:lvl1pPr>
          </a:lstStyle>
          <a:p>
            <a:r>
              <a:rPr lang="en-US" dirty="0"/>
              <a:t>Agenda</a:t>
            </a:r>
          </a:p>
        </p:txBody>
      </p:sp>
    </p:spTree>
    <p:extLst>
      <p:ext uri="{BB962C8B-B14F-4D97-AF65-F5344CB8AC3E}">
        <p14:creationId xmlns:p14="http://schemas.microsoft.com/office/powerpoint/2010/main" val="1307068198"/>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idebar Right Image">
    <p:bg>
      <p:bgPr>
        <a:solidFill>
          <a:schemeClr val="bg2">
            <a:alpha val="20287"/>
          </a:schemeClr>
        </a:solidFill>
        <a:effectLst/>
      </p:bgPr>
    </p:bg>
    <p:spTree>
      <p:nvGrpSpPr>
        <p:cNvPr id="1" name=""/>
        <p:cNvGrpSpPr/>
        <p:nvPr/>
      </p:nvGrpSpPr>
      <p:grpSpPr>
        <a:xfrm>
          <a:off x="0" y="0"/>
          <a:ext cx="0" cy="0"/>
          <a:chOff x="0" y="0"/>
          <a:chExt cx="0" cy="0"/>
        </a:xfrm>
      </p:grpSpPr>
      <p:pic>
        <p:nvPicPr>
          <p:cNvPr id="2" name="Picture 1" descr="A white background with wavy lines&#10;&#10;Description automatically generated">
            <a:extLst>
              <a:ext uri="{FF2B5EF4-FFF2-40B4-BE49-F238E27FC236}">
                <a16:creationId xmlns:a16="http://schemas.microsoft.com/office/drawing/2014/main" id="{E6B12F66-ACDC-5DE1-8FF5-B45F1F89B2E1}"/>
              </a:ext>
            </a:extLst>
          </p:cNvPr>
          <p:cNvPicPr>
            <a:picLocks noChangeAspect="1"/>
          </p:cNvPicPr>
          <p:nvPr userDrawn="1"/>
        </p:nvPicPr>
        <p:blipFill>
          <a:blip r:embed="rId2" cstate="screen">
            <a:alphaModFix amt="5000"/>
            <a:extLst>
              <a:ext uri="{28A0092B-C50C-407E-A947-70E740481C1C}">
                <a14:useLocalDpi xmlns:a14="http://schemas.microsoft.com/office/drawing/2010/main"/>
              </a:ext>
            </a:extLst>
          </a:blip>
          <a:srcRect/>
          <a:stretch/>
        </p:blipFill>
        <p:spPr>
          <a:xfrm>
            <a:off x="-1" y="0"/>
            <a:ext cx="12219171" cy="6858000"/>
          </a:xfrm>
          <a:prstGeom prst="rect">
            <a:avLst/>
          </a:prstGeom>
        </p:spPr>
      </p:pic>
      <p:sp>
        <p:nvSpPr>
          <p:cNvPr id="3" name="Text Placeholder 8">
            <a:extLst>
              <a:ext uri="{FF2B5EF4-FFF2-40B4-BE49-F238E27FC236}">
                <a16:creationId xmlns:a16="http://schemas.microsoft.com/office/drawing/2014/main" id="{741F1EB1-F8A8-039E-FC6F-42B4B9551594}"/>
              </a:ext>
            </a:extLst>
          </p:cNvPr>
          <p:cNvSpPr txBox="1">
            <a:spLocks/>
          </p:cNvSpPr>
          <p:nvPr userDrawn="1"/>
        </p:nvSpPr>
        <p:spPr>
          <a:xfrm>
            <a:off x="634652" y="6478616"/>
            <a:ext cx="10505733" cy="143565"/>
          </a:xfrm>
          <a:prstGeom prst="rect">
            <a:avLst/>
          </a:prstGeom>
        </p:spPr>
        <p:txBody>
          <a:bodyPr wrap="square" lIns="0" tIns="0" rIns="0" bIns="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fld id="{CC445941-74CC-4112-9061-4DB01C9C0019}" type="slidenum">
              <a:rPr lang="en-US" sz="933" smtClean="0">
                <a:solidFill>
                  <a:schemeClr val="tx1"/>
                </a:solidFill>
              </a:rPr>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t>‹#›</a:t>
            </a:fld>
            <a:r>
              <a:rPr lang="en-US" sz="933" spc="13" baseline="0" dirty="0">
                <a:solidFill>
                  <a:schemeClr val="tx1"/>
                </a:solidFill>
              </a:rPr>
              <a:t>  |  LOCKTON</a:t>
            </a:r>
          </a:p>
        </p:txBody>
      </p:sp>
      <p:sp>
        <p:nvSpPr>
          <p:cNvPr id="4" name="Rectangle 3">
            <a:extLst>
              <a:ext uri="{FF2B5EF4-FFF2-40B4-BE49-F238E27FC236}">
                <a16:creationId xmlns:a16="http://schemas.microsoft.com/office/drawing/2014/main" id="{246F4B0F-CCF8-4E03-5A88-191713B2C019}"/>
              </a:ext>
            </a:extLst>
          </p:cNvPr>
          <p:cNvSpPr/>
          <p:nvPr userDrawn="1"/>
        </p:nvSpPr>
        <p:spPr>
          <a:xfrm>
            <a:off x="0" y="2963457"/>
            <a:ext cx="12192000" cy="3894543"/>
          </a:xfrm>
          <a:prstGeom prst="rect">
            <a:avLst/>
          </a:prstGeom>
          <a:gradFill>
            <a:gsLst>
              <a:gs pos="0">
                <a:srgbClr val="FDFDFD">
                  <a:alpha val="0"/>
                </a:srgbClr>
              </a:gs>
              <a:gs pos="67000">
                <a:srgbClr val="FDFDFD"/>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pic>
        <p:nvPicPr>
          <p:cNvPr id="5" name="Picture 4" descr="A person and person standing in front of a glass wall&#10;&#10;Description automatically generated">
            <a:extLst>
              <a:ext uri="{FF2B5EF4-FFF2-40B4-BE49-F238E27FC236}">
                <a16:creationId xmlns:a16="http://schemas.microsoft.com/office/drawing/2014/main" id="{6E223145-4715-E4FB-7C13-E17B34AC3D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443926" y="0"/>
            <a:ext cx="3749040" cy="6869531"/>
          </a:xfrm>
          <a:prstGeom prst="rect">
            <a:avLst/>
          </a:prstGeom>
        </p:spPr>
      </p:pic>
      <p:sp>
        <p:nvSpPr>
          <p:cNvPr id="6" name="Text Placeholder 8">
            <a:extLst>
              <a:ext uri="{FF2B5EF4-FFF2-40B4-BE49-F238E27FC236}">
                <a16:creationId xmlns:a16="http://schemas.microsoft.com/office/drawing/2014/main" id="{171B0DBD-9CED-16CD-3A4C-2A9A9CF86456}"/>
              </a:ext>
            </a:extLst>
          </p:cNvPr>
          <p:cNvSpPr txBox="1">
            <a:spLocks/>
          </p:cNvSpPr>
          <p:nvPr userDrawn="1"/>
        </p:nvSpPr>
        <p:spPr>
          <a:xfrm>
            <a:off x="634652" y="6386283"/>
            <a:ext cx="10505733" cy="235898"/>
          </a:xfrm>
          <a:prstGeom prst="rect">
            <a:avLst/>
          </a:prstGeom>
        </p:spPr>
        <p:txBody>
          <a:bodyPr wrap="square" lIns="91440" tIns="45720" rIns="91440" bIns="4572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fld id="{CC445941-74CC-4112-9061-4DB01C9C0019}" type="slidenum">
              <a:rPr lang="en-US" sz="933" smtClean="0">
                <a:solidFill>
                  <a:schemeClr val="tx1"/>
                </a:solidFill>
              </a:rPr>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t>‹#›</a:t>
            </a:fld>
            <a:r>
              <a:rPr lang="en-US" sz="933" spc="13" baseline="0" dirty="0">
                <a:solidFill>
                  <a:schemeClr val="tx1"/>
                </a:solidFill>
              </a:rPr>
              <a:t>  |  LOCKTON</a:t>
            </a:r>
          </a:p>
        </p:txBody>
      </p:sp>
      <p:sp>
        <p:nvSpPr>
          <p:cNvPr id="8" name="Content Placeholder 7">
            <a:extLst>
              <a:ext uri="{FF2B5EF4-FFF2-40B4-BE49-F238E27FC236}">
                <a16:creationId xmlns:a16="http://schemas.microsoft.com/office/drawing/2014/main" id="{E91690C2-B4EF-CD77-8AC7-9293A47CD2D9}"/>
              </a:ext>
            </a:extLst>
          </p:cNvPr>
          <p:cNvSpPr>
            <a:spLocks noGrp="1"/>
          </p:cNvSpPr>
          <p:nvPr>
            <p:ph sz="quarter" idx="10"/>
          </p:nvPr>
        </p:nvSpPr>
        <p:spPr>
          <a:xfrm>
            <a:off x="634652" y="1925569"/>
            <a:ext cx="7189788" cy="4239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a:extLst>
              <a:ext uri="{FF2B5EF4-FFF2-40B4-BE49-F238E27FC236}">
                <a16:creationId xmlns:a16="http://schemas.microsoft.com/office/drawing/2014/main" id="{EEA2B1EF-C796-DA45-66C6-A4EF6101E54E}"/>
              </a:ext>
            </a:extLst>
          </p:cNvPr>
          <p:cNvSpPr>
            <a:spLocks noGrp="1"/>
          </p:cNvSpPr>
          <p:nvPr>
            <p:ph type="title"/>
          </p:nvPr>
        </p:nvSpPr>
        <p:spPr>
          <a:xfrm>
            <a:off x="629271" y="642635"/>
            <a:ext cx="7189789" cy="553998"/>
          </a:xfrm>
        </p:spPr>
        <p:txBody>
          <a:bodyPr anchor="t" anchorCtr="0"/>
          <a:lstStyle/>
          <a:p>
            <a:r>
              <a:rPr lang="en-US"/>
              <a:t>Click to edit Master title style</a:t>
            </a:r>
            <a:endParaRPr lang="en-US" dirty="0"/>
          </a:p>
        </p:txBody>
      </p:sp>
    </p:spTree>
    <p:extLst>
      <p:ext uri="{BB962C8B-B14F-4D97-AF65-F5344CB8AC3E}">
        <p14:creationId xmlns:p14="http://schemas.microsoft.com/office/powerpoint/2010/main" val="802811944"/>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idebar Left Image">
    <p:bg>
      <p:bgPr>
        <a:solidFill>
          <a:schemeClr val="bg1">
            <a:alpha val="9949"/>
          </a:schemeClr>
        </a:solidFill>
        <a:effectLst/>
      </p:bgPr>
    </p:bg>
    <p:spTree>
      <p:nvGrpSpPr>
        <p:cNvPr id="1" name=""/>
        <p:cNvGrpSpPr/>
        <p:nvPr/>
      </p:nvGrpSpPr>
      <p:grpSpPr>
        <a:xfrm>
          <a:off x="0" y="0"/>
          <a:ext cx="0" cy="0"/>
          <a:chOff x="0" y="0"/>
          <a:chExt cx="0" cy="0"/>
        </a:xfrm>
      </p:grpSpPr>
      <p:pic>
        <p:nvPicPr>
          <p:cNvPr id="2" name="Picture 1" descr="A white background with wavy lines&#10;&#10;Description automatically generated">
            <a:extLst>
              <a:ext uri="{FF2B5EF4-FFF2-40B4-BE49-F238E27FC236}">
                <a16:creationId xmlns:a16="http://schemas.microsoft.com/office/drawing/2014/main" id="{F6875CC1-1688-78E1-EE30-26B0CD1F7666}"/>
              </a:ext>
            </a:extLst>
          </p:cNvPr>
          <p:cNvPicPr>
            <a:picLocks noChangeAspect="1"/>
          </p:cNvPicPr>
          <p:nvPr userDrawn="1"/>
        </p:nvPicPr>
        <p:blipFill>
          <a:blip r:embed="rId2" cstate="screen">
            <a:alphaModFix amt="10000"/>
            <a:extLst>
              <a:ext uri="{28A0092B-C50C-407E-A947-70E740481C1C}">
                <a14:useLocalDpi xmlns:a14="http://schemas.microsoft.com/office/drawing/2010/main"/>
              </a:ext>
            </a:extLst>
          </a:blip>
          <a:srcRect/>
          <a:stretch/>
        </p:blipFill>
        <p:spPr>
          <a:xfrm>
            <a:off x="-1" y="0"/>
            <a:ext cx="12219171" cy="6858000"/>
          </a:xfrm>
          <a:prstGeom prst="rect">
            <a:avLst/>
          </a:prstGeom>
        </p:spPr>
      </p:pic>
      <p:sp>
        <p:nvSpPr>
          <p:cNvPr id="4" name="Rectangle 3">
            <a:extLst>
              <a:ext uri="{FF2B5EF4-FFF2-40B4-BE49-F238E27FC236}">
                <a16:creationId xmlns:a16="http://schemas.microsoft.com/office/drawing/2014/main" id="{2660F854-9F1B-1E89-FFB9-FFCCB7B6FA2D}"/>
              </a:ext>
            </a:extLst>
          </p:cNvPr>
          <p:cNvSpPr/>
          <p:nvPr userDrawn="1"/>
        </p:nvSpPr>
        <p:spPr>
          <a:xfrm>
            <a:off x="0" y="2963457"/>
            <a:ext cx="12192000" cy="3894543"/>
          </a:xfrm>
          <a:prstGeom prst="rect">
            <a:avLst/>
          </a:prstGeom>
          <a:gradFill>
            <a:gsLst>
              <a:gs pos="0">
                <a:srgbClr val="FDFDFD">
                  <a:alpha val="0"/>
                </a:srgbClr>
              </a:gs>
              <a:gs pos="67000">
                <a:srgbClr val="FDFDFD"/>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high angle view of a skyscraper&#10;&#10;Description automatically generated">
            <a:extLst>
              <a:ext uri="{FF2B5EF4-FFF2-40B4-BE49-F238E27FC236}">
                <a16:creationId xmlns:a16="http://schemas.microsoft.com/office/drawing/2014/main" id="{2750944F-4436-5790-D7D3-8F7B520C714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3703320" cy="6858000"/>
          </a:xfrm>
          <a:prstGeom prst="rect">
            <a:avLst/>
          </a:prstGeom>
        </p:spPr>
      </p:pic>
      <p:sp>
        <p:nvSpPr>
          <p:cNvPr id="3" name="Text Placeholder 8">
            <a:extLst>
              <a:ext uri="{FF2B5EF4-FFF2-40B4-BE49-F238E27FC236}">
                <a16:creationId xmlns:a16="http://schemas.microsoft.com/office/drawing/2014/main" id="{741F1EB1-F8A8-039E-FC6F-42B4B9551594}"/>
              </a:ext>
            </a:extLst>
          </p:cNvPr>
          <p:cNvSpPr txBox="1">
            <a:spLocks/>
          </p:cNvSpPr>
          <p:nvPr userDrawn="1"/>
        </p:nvSpPr>
        <p:spPr>
          <a:xfrm>
            <a:off x="4350178" y="6386283"/>
            <a:ext cx="7955280" cy="235898"/>
          </a:xfrm>
          <a:prstGeom prst="rect">
            <a:avLst/>
          </a:prstGeom>
        </p:spPr>
        <p:txBody>
          <a:bodyPr wrap="square" lIns="91440" tIns="45720" rIns="91440" bIns="4572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fld id="{CC445941-74CC-4112-9061-4DB01C9C0019}" type="slidenum">
              <a:rPr lang="en-US" sz="933" smtClean="0">
                <a:solidFill>
                  <a:schemeClr val="tx1"/>
                </a:solidFill>
              </a:rPr>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t>‹#›</a:t>
            </a:fld>
            <a:r>
              <a:rPr lang="en-US" sz="933" spc="13" baseline="0" dirty="0">
                <a:solidFill>
                  <a:schemeClr val="tx1"/>
                </a:solidFill>
              </a:rPr>
              <a:t>  |  LOCKTON</a:t>
            </a:r>
          </a:p>
        </p:txBody>
      </p:sp>
      <p:sp>
        <p:nvSpPr>
          <p:cNvPr id="6" name="Content Placeholder 7">
            <a:extLst>
              <a:ext uri="{FF2B5EF4-FFF2-40B4-BE49-F238E27FC236}">
                <a16:creationId xmlns:a16="http://schemas.microsoft.com/office/drawing/2014/main" id="{D4D6AB64-DF92-C032-FAC6-0C7BCF5E843C}"/>
              </a:ext>
            </a:extLst>
          </p:cNvPr>
          <p:cNvSpPr>
            <a:spLocks noGrp="1"/>
          </p:cNvSpPr>
          <p:nvPr>
            <p:ph sz="quarter" idx="10"/>
          </p:nvPr>
        </p:nvSpPr>
        <p:spPr>
          <a:xfrm>
            <a:off x="4350178" y="1925569"/>
            <a:ext cx="7189749" cy="4239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4C60A9F7-E83A-FB7B-67FF-B73C38068EBC}"/>
              </a:ext>
            </a:extLst>
          </p:cNvPr>
          <p:cNvSpPr>
            <a:spLocks noGrp="1"/>
          </p:cNvSpPr>
          <p:nvPr>
            <p:ph type="title"/>
          </p:nvPr>
        </p:nvSpPr>
        <p:spPr>
          <a:xfrm>
            <a:off x="4350178" y="642635"/>
            <a:ext cx="7212552" cy="553998"/>
          </a:xfrm>
        </p:spPr>
        <p:txBody>
          <a:bodyPr anchor="t" anchorCtr="0"/>
          <a:lstStyle/>
          <a:p>
            <a:r>
              <a:rPr lang="en-US"/>
              <a:t>Click to edit Master title style</a:t>
            </a:r>
            <a:endParaRPr lang="en-US" dirty="0"/>
          </a:p>
        </p:txBody>
      </p:sp>
    </p:spTree>
    <p:extLst>
      <p:ext uri="{BB962C8B-B14F-4D97-AF65-F5344CB8AC3E}">
        <p14:creationId xmlns:p14="http://schemas.microsoft.com/office/powerpoint/2010/main" val="1917052822"/>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Only_Black Texture">
    <p:bg>
      <p:bgPr>
        <a:solidFill>
          <a:schemeClr val="tx1"/>
        </a:solidFill>
        <a:effectLst/>
      </p:bgPr>
    </p:bg>
    <p:spTree>
      <p:nvGrpSpPr>
        <p:cNvPr id="1" name=""/>
        <p:cNvGrpSpPr/>
        <p:nvPr/>
      </p:nvGrpSpPr>
      <p:grpSpPr>
        <a:xfrm>
          <a:off x="0" y="0"/>
          <a:ext cx="0" cy="0"/>
          <a:chOff x="0" y="0"/>
          <a:chExt cx="0" cy="0"/>
        </a:xfrm>
      </p:grpSpPr>
      <p:pic>
        <p:nvPicPr>
          <p:cNvPr id="5" name="Picture 4" descr="A white background with wavy lines&#10;&#10;Description automatically generated">
            <a:extLst>
              <a:ext uri="{FF2B5EF4-FFF2-40B4-BE49-F238E27FC236}">
                <a16:creationId xmlns:a16="http://schemas.microsoft.com/office/drawing/2014/main" id="{EAC208C8-B14C-F991-3F12-5E5ADCCA6F8C}"/>
              </a:ext>
            </a:extLst>
          </p:cNvPr>
          <p:cNvPicPr>
            <a:picLocks noChangeAspect="1"/>
          </p:cNvPicPr>
          <p:nvPr userDrawn="1"/>
        </p:nvPicPr>
        <p:blipFill>
          <a:blip r:embed="rId2" cstate="screen">
            <a:alphaModFix amt="11000"/>
            <a:extLst>
              <a:ext uri="{28A0092B-C50C-407E-A947-70E740481C1C}">
                <a14:useLocalDpi xmlns:a14="http://schemas.microsoft.com/office/drawing/2010/main"/>
              </a:ext>
            </a:extLst>
          </a:blip>
          <a:srcRect/>
          <a:stretch/>
        </p:blipFill>
        <p:spPr>
          <a:xfrm>
            <a:off x="0" y="0"/>
            <a:ext cx="12219171" cy="6858000"/>
          </a:xfrm>
          <a:prstGeom prst="rect">
            <a:avLst/>
          </a:prstGeom>
        </p:spPr>
      </p:pic>
      <p:sp>
        <p:nvSpPr>
          <p:cNvPr id="3" name="Text Placeholder 8">
            <a:extLst>
              <a:ext uri="{FF2B5EF4-FFF2-40B4-BE49-F238E27FC236}">
                <a16:creationId xmlns:a16="http://schemas.microsoft.com/office/drawing/2014/main" id="{741F1EB1-F8A8-039E-FC6F-42B4B9551594}"/>
              </a:ext>
            </a:extLst>
          </p:cNvPr>
          <p:cNvSpPr txBox="1">
            <a:spLocks/>
          </p:cNvSpPr>
          <p:nvPr userDrawn="1"/>
        </p:nvSpPr>
        <p:spPr>
          <a:xfrm>
            <a:off x="634652" y="6478616"/>
            <a:ext cx="10505733" cy="143565"/>
          </a:xfrm>
          <a:prstGeom prst="rect">
            <a:avLst/>
          </a:prstGeom>
        </p:spPr>
        <p:txBody>
          <a:bodyPr wrap="square" lIns="0" tIns="0" rIns="0" bIns="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fld id="{CC445941-74CC-4112-9061-4DB01C9C0019}" type="slidenum">
              <a:rPr lang="en-US" sz="933" smtClean="0">
                <a:solidFill>
                  <a:schemeClr val="bg1"/>
                </a:solidFill>
              </a:rPr>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t>‹#›</a:t>
            </a:fld>
            <a:r>
              <a:rPr lang="en-US" sz="933" spc="13" baseline="0" dirty="0">
                <a:solidFill>
                  <a:schemeClr val="bg1"/>
                </a:solidFill>
              </a:rPr>
              <a:t>  |  LOCKTON</a:t>
            </a:r>
          </a:p>
        </p:txBody>
      </p:sp>
      <p:sp>
        <p:nvSpPr>
          <p:cNvPr id="2" name="Rectangle 1">
            <a:extLst>
              <a:ext uri="{FF2B5EF4-FFF2-40B4-BE49-F238E27FC236}">
                <a16:creationId xmlns:a16="http://schemas.microsoft.com/office/drawing/2014/main" id="{E3D24F7A-B5BD-ECDE-2193-913633035C35}"/>
              </a:ext>
            </a:extLst>
          </p:cNvPr>
          <p:cNvSpPr/>
          <p:nvPr userDrawn="1"/>
        </p:nvSpPr>
        <p:spPr>
          <a:xfrm>
            <a:off x="0" y="3237109"/>
            <a:ext cx="12192000" cy="3620891"/>
          </a:xfrm>
          <a:prstGeom prst="rect">
            <a:avLst/>
          </a:prstGeom>
          <a:gradFill>
            <a:gsLst>
              <a:gs pos="0">
                <a:srgbClr val="101010">
                  <a:alpha val="0"/>
                </a:srgbClr>
              </a:gs>
              <a:gs pos="67000">
                <a:srgbClr val="101010"/>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8">
            <a:extLst>
              <a:ext uri="{FF2B5EF4-FFF2-40B4-BE49-F238E27FC236}">
                <a16:creationId xmlns:a16="http://schemas.microsoft.com/office/drawing/2014/main" id="{6B89FB11-9AE7-87C1-DAAB-29BC1A5ECBB5}"/>
              </a:ext>
            </a:extLst>
          </p:cNvPr>
          <p:cNvSpPr txBox="1">
            <a:spLocks/>
          </p:cNvSpPr>
          <p:nvPr userDrawn="1"/>
        </p:nvSpPr>
        <p:spPr>
          <a:xfrm>
            <a:off x="634652" y="6386283"/>
            <a:ext cx="10505733" cy="235898"/>
          </a:xfrm>
          <a:prstGeom prst="rect">
            <a:avLst/>
          </a:prstGeom>
        </p:spPr>
        <p:txBody>
          <a:bodyPr wrap="square" lIns="91440" tIns="45720" rIns="91440" bIns="4572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fld id="{CC445941-74CC-4112-9061-4DB01C9C0019}" type="slidenum">
              <a:rPr lang="en-US" sz="933" smtClean="0">
                <a:solidFill>
                  <a:schemeClr val="bg1"/>
                </a:solidFill>
              </a:rPr>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t>‹#›</a:t>
            </a:fld>
            <a:r>
              <a:rPr lang="en-US" sz="933" spc="13" baseline="0" dirty="0">
                <a:solidFill>
                  <a:schemeClr val="bg1"/>
                </a:solidFill>
              </a:rPr>
              <a:t>  |  LOCKTON</a:t>
            </a:r>
          </a:p>
        </p:txBody>
      </p:sp>
      <p:sp>
        <p:nvSpPr>
          <p:cNvPr id="6" name="Title 5">
            <a:extLst>
              <a:ext uri="{FF2B5EF4-FFF2-40B4-BE49-F238E27FC236}">
                <a16:creationId xmlns:a16="http://schemas.microsoft.com/office/drawing/2014/main" id="{79E3B557-B7F7-490C-E069-3E9C911D4332}"/>
              </a:ext>
            </a:extLst>
          </p:cNvPr>
          <p:cNvSpPr>
            <a:spLocks noGrp="1"/>
          </p:cNvSpPr>
          <p:nvPr>
            <p:ph type="title" hasCustomPrompt="1"/>
          </p:nvPr>
        </p:nvSpPr>
        <p:spPr/>
        <p:txBody>
          <a:bodyPr anchor="t" anchorCtr="0"/>
          <a:lstStyle>
            <a:lvl1pPr>
              <a:defRPr>
                <a:solidFill>
                  <a:schemeClr val="bg1"/>
                </a:solidFill>
              </a:defRPr>
            </a:lvl1pPr>
          </a:lstStyle>
          <a:p>
            <a:r>
              <a:rPr lang="en-US" dirty="0"/>
              <a:t>Click to edit Master title style </a:t>
            </a:r>
          </a:p>
        </p:txBody>
      </p:sp>
    </p:spTree>
    <p:extLst>
      <p:ext uri="{BB962C8B-B14F-4D97-AF65-F5344CB8AC3E}">
        <p14:creationId xmlns:p14="http://schemas.microsoft.com/office/powerpoint/2010/main" val="1691782648"/>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Only_White Texture">
    <p:bg>
      <p:bgPr>
        <a:solidFill>
          <a:schemeClr val="bg1">
            <a:alpha val="3758"/>
          </a:schemeClr>
        </a:solidFill>
        <a:effectLst/>
      </p:bgPr>
    </p:bg>
    <p:spTree>
      <p:nvGrpSpPr>
        <p:cNvPr id="1" name=""/>
        <p:cNvGrpSpPr/>
        <p:nvPr/>
      </p:nvGrpSpPr>
      <p:grpSpPr>
        <a:xfrm>
          <a:off x="0" y="0"/>
          <a:ext cx="0" cy="0"/>
          <a:chOff x="0" y="0"/>
          <a:chExt cx="0" cy="0"/>
        </a:xfrm>
      </p:grpSpPr>
      <p:pic>
        <p:nvPicPr>
          <p:cNvPr id="4" name="Picture 3" descr="A white background with wavy lines&#10;&#10;Description automatically generated">
            <a:extLst>
              <a:ext uri="{FF2B5EF4-FFF2-40B4-BE49-F238E27FC236}">
                <a16:creationId xmlns:a16="http://schemas.microsoft.com/office/drawing/2014/main" id="{B23CF317-9AFB-DCE6-99C9-52AB3714A614}"/>
              </a:ext>
            </a:extLst>
          </p:cNvPr>
          <p:cNvPicPr>
            <a:picLocks noChangeAspect="1"/>
          </p:cNvPicPr>
          <p:nvPr userDrawn="1"/>
        </p:nvPicPr>
        <p:blipFill>
          <a:blip r:embed="rId2" cstate="screen">
            <a:alphaModFix amt="10000"/>
            <a:extLst>
              <a:ext uri="{28A0092B-C50C-407E-A947-70E740481C1C}">
                <a14:useLocalDpi xmlns:a14="http://schemas.microsoft.com/office/drawing/2010/main"/>
              </a:ext>
            </a:extLst>
          </a:blip>
          <a:srcRect/>
          <a:stretch/>
        </p:blipFill>
        <p:spPr>
          <a:xfrm>
            <a:off x="-1" y="0"/>
            <a:ext cx="12219171" cy="6858000"/>
          </a:xfrm>
          <a:prstGeom prst="rect">
            <a:avLst/>
          </a:prstGeom>
        </p:spPr>
      </p:pic>
      <p:sp>
        <p:nvSpPr>
          <p:cNvPr id="3" name="Text Placeholder 8">
            <a:extLst>
              <a:ext uri="{FF2B5EF4-FFF2-40B4-BE49-F238E27FC236}">
                <a16:creationId xmlns:a16="http://schemas.microsoft.com/office/drawing/2014/main" id="{741F1EB1-F8A8-039E-FC6F-42B4B9551594}"/>
              </a:ext>
            </a:extLst>
          </p:cNvPr>
          <p:cNvSpPr txBox="1">
            <a:spLocks/>
          </p:cNvSpPr>
          <p:nvPr userDrawn="1"/>
        </p:nvSpPr>
        <p:spPr>
          <a:xfrm>
            <a:off x="634652" y="6478616"/>
            <a:ext cx="10505733" cy="143565"/>
          </a:xfrm>
          <a:prstGeom prst="rect">
            <a:avLst/>
          </a:prstGeom>
        </p:spPr>
        <p:txBody>
          <a:bodyPr wrap="square" lIns="0" tIns="0" rIns="0" bIns="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fld id="{CC445941-74CC-4112-9061-4DB01C9C0019}" type="slidenum">
              <a:rPr lang="en-US" sz="933" smtClean="0">
                <a:solidFill>
                  <a:schemeClr val="bg1"/>
                </a:solidFill>
              </a:rPr>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t>‹#›</a:t>
            </a:fld>
            <a:r>
              <a:rPr lang="en-US" sz="933" spc="13" baseline="0" dirty="0">
                <a:solidFill>
                  <a:schemeClr val="bg1"/>
                </a:solidFill>
              </a:rPr>
              <a:t>  |  LOCKTON</a:t>
            </a:r>
          </a:p>
        </p:txBody>
      </p:sp>
      <p:sp>
        <p:nvSpPr>
          <p:cNvPr id="2" name="Rectangle 1">
            <a:extLst>
              <a:ext uri="{FF2B5EF4-FFF2-40B4-BE49-F238E27FC236}">
                <a16:creationId xmlns:a16="http://schemas.microsoft.com/office/drawing/2014/main" id="{723C8A84-DD53-865D-DA5E-2198251428E2}"/>
              </a:ext>
            </a:extLst>
          </p:cNvPr>
          <p:cNvSpPr/>
          <p:nvPr userDrawn="1"/>
        </p:nvSpPr>
        <p:spPr>
          <a:xfrm>
            <a:off x="0" y="2963457"/>
            <a:ext cx="12192000" cy="3894543"/>
          </a:xfrm>
          <a:prstGeom prst="rect">
            <a:avLst/>
          </a:prstGeom>
          <a:gradFill>
            <a:gsLst>
              <a:gs pos="0">
                <a:srgbClr val="FDFDFD">
                  <a:alpha val="0"/>
                </a:srgbClr>
              </a:gs>
              <a:gs pos="67000">
                <a:srgbClr val="FDFDFD"/>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8">
            <a:extLst>
              <a:ext uri="{FF2B5EF4-FFF2-40B4-BE49-F238E27FC236}">
                <a16:creationId xmlns:a16="http://schemas.microsoft.com/office/drawing/2014/main" id="{CC79FE69-00BF-FE57-8E05-0DE31C89D975}"/>
              </a:ext>
            </a:extLst>
          </p:cNvPr>
          <p:cNvSpPr txBox="1">
            <a:spLocks/>
          </p:cNvSpPr>
          <p:nvPr userDrawn="1"/>
        </p:nvSpPr>
        <p:spPr>
          <a:xfrm>
            <a:off x="634652" y="6386283"/>
            <a:ext cx="10505733" cy="235898"/>
          </a:xfrm>
          <a:prstGeom prst="rect">
            <a:avLst/>
          </a:prstGeom>
        </p:spPr>
        <p:txBody>
          <a:bodyPr wrap="square" lIns="91440" tIns="45720" rIns="91440" bIns="4572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fld id="{CC445941-74CC-4112-9061-4DB01C9C0019}" type="slidenum">
              <a:rPr lang="en-US" sz="933" smtClean="0">
                <a:solidFill>
                  <a:schemeClr val="tx1"/>
                </a:solidFill>
              </a:rPr>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t>‹#›</a:t>
            </a:fld>
            <a:r>
              <a:rPr lang="en-US" sz="933" spc="13" baseline="0" dirty="0">
                <a:solidFill>
                  <a:schemeClr val="tx1"/>
                </a:solidFill>
              </a:rPr>
              <a:t>  |  LOCKTON</a:t>
            </a:r>
          </a:p>
        </p:txBody>
      </p:sp>
      <p:sp>
        <p:nvSpPr>
          <p:cNvPr id="6" name="Title 5">
            <a:extLst>
              <a:ext uri="{FF2B5EF4-FFF2-40B4-BE49-F238E27FC236}">
                <a16:creationId xmlns:a16="http://schemas.microsoft.com/office/drawing/2014/main" id="{1DF04781-78A3-E86F-3653-0D77EC71F3F2}"/>
              </a:ext>
            </a:extLst>
          </p:cNvPr>
          <p:cNvSpPr>
            <a:spLocks noGrp="1"/>
          </p:cNvSpPr>
          <p:nvPr>
            <p:ph type="title"/>
          </p:nvPr>
        </p:nvSpPr>
        <p:spPr/>
        <p:txBody>
          <a:bodyPr anchor="t" anchorCtr="0"/>
          <a:lstStyle/>
          <a:p>
            <a:r>
              <a:rPr lang="en-US"/>
              <a:t>Click to edit Master title style</a:t>
            </a:r>
          </a:p>
        </p:txBody>
      </p:sp>
    </p:spTree>
    <p:extLst>
      <p:ext uri="{BB962C8B-B14F-4D97-AF65-F5344CB8AC3E}">
        <p14:creationId xmlns:p14="http://schemas.microsoft.com/office/powerpoint/2010/main" val="2696426852"/>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_Black">
    <p:bg>
      <p:bgPr>
        <a:solidFill>
          <a:schemeClr val="tx1"/>
        </a:solidFill>
        <a:effectLst/>
      </p:bgPr>
    </p:bg>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CD1E1C45-F6C1-B2D1-5CF1-28ABB35A7784}"/>
              </a:ext>
            </a:extLst>
          </p:cNvPr>
          <p:cNvSpPr txBox="1">
            <a:spLocks/>
          </p:cNvSpPr>
          <p:nvPr userDrawn="1"/>
        </p:nvSpPr>
        <p:spPr>
          <a:xfrm>
            <a:off x="634652" y="6386283"/>
            <a:ext cx="10505733" cy="235898"/>
          </a:xfrm>
          <a:prstGeom prst="rect">
            <a:avLst/>
          </a:prstGeom>
        </p:spPr>
        <p:txBody>
          <a:bodyPr wrap="square" lIns="91440" tIns="45720" rIns="91440" bIns="4572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fld id="{CC445941-74CC-4112-9061-4DB01C9C0019}" type="slidenum">
              <a:rPr lang="en-US" sz="933" smtClean="0">
                <a:solidFill>
                  <a:schemeClr val="bg1"/>
                </a:solidFill>
              </a:rPr>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t>‹#›</a:t>
            </a:fld>
            <a:r>
              <a:rPr lang="en-US" sz="933" spc="13" baseline="0" dirty="0">
                <a:solidFill>
                  <a:schemeClr val="bg1"/>
                </a:solidFill>
              </a:rPr>
              <a:t>  |  LOCKTON</a:t>
            </a:r>
          </a:p>
        </p:txBody>
      </p:sp>
      <p:sp>
        <p:nvSpPr>
          <p:cNvPr id="2" name="Title 1">
            <a:extLst>
              <a:ext uri="{FF2B5EF4-FFF2-40B4-BE49-F238E27FC236}">
                <a16:creationId xmlns:a16="http://schemas.microsoft.com/office/drawing/2014/main" id="{216C912D-1FB1-5F61-5CAD-1BDA7580E03F}"/>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9603724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977194-A4B2-920E-42A0-8CFFB91F784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599887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_Gray">
    <p:bg>
      <p:bgPr>
        <a:solidFill>
          <a:srgbClr val="B9B9B8">
            <a:alpha val="2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5BF63-5513-FDB1-B7B5-99A76D509423}"/>
              </a:ext>
            </a:extLst>
          </p:cNvPr>
          <p:cNvSpPr>
            <a:spLocks noGrp="1"/>
          </p:cNvSpPr>
          <p:nvPr>
            <p:ph type="title"/>
          </p:nvPr>
        </p:nvSpPr>
        <p:spPr/>
        <p:txBody>
          <a:bodyPr anchor="t" anchorCtr="0"/>
          <a:lstStyle/>
          <a:p>
            <a:r>
              <a:rPr lang="en-US"/>
              <a:t>Click to edit Master title style</a:t>
            </a:r>
            <a:endParaRPr lang="en-US" dirty="0"/>
          </a:p>
        </p:txBody>
      </p:sp>
    </p:spTree>
    <p:extLst>
      <p:ext uri="{BB962C8B-B14F-4D97-AF65-F5344CB8AC3E}">
        <p14:creationId xmlns:p14="http://schemas.microsoft.com/office/powerpoint/2010/main" val="132814832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Only_Gray Foot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EC5F0A-6A58-AAE4-3D93-AC5C9053E3E9}"/>
              </a:ext>
            </a:extLst>
          </p:cNvPr>
          <p:cNvSpPr/>
          <p:nvPr userDrawn="1"/>
        </p:nvSpPr>
        <p:spPr>
          <a:xfrm>
            <a:off x="-5006" y="6237287"/>
            <a:ext cx="12197006" cy="646331"/>
          </a:xfrm>
          <a:prstGeom prst="rect">
            <a:avLst/>
          </a:prstGeom>
          <a:solidFill>
            <a:srgbClr val="B9B9B8">
              <a:alpha val="1997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3" name="Text Placeholder 8">
            <a:extLst>
              <a:ext uri="{FF2B5EF4-FFF2-40B4-BE49-F238E27FC236}">
                <a16:creationId xmlns:a16="http://schemas.microsoft.com/office/drawing/2014/main" id="{741F1EB1-F8A8-039E-FC6F-42B4B9551594}"/>
              </a:ext>
            </a:extLst>
          </p:cNvPr>
          <p:cNvSpPr txBox="1">
            <a:spLocks/>
          </p:cNvSpPr>
          <p:nvPr userDrawn="1"/>
        </p:nvSpPr>
        <p:spPr>
          <a:xfrm>
            <a:off x="629271" y="6386283"/>
            <a:ext cx="10505733" cy="235898"/>
          </a:xfrm>
          <a:prstGeom prst="rect">
            <a:avLst/>
          </a:prstGeom>
        </p:spPr>
        <p:txBody>
          <a:bodyPr wrap="square" lIns="91440" tIns="45720" rIns="91440" bIns="4572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fld id="{CC445941-74CC-4112-9061-4DB01C9C0019}" type="slidenum">
              <a:rPr lang="en-US" sz="933" smtClean="0">
                <a:solidFill>
                  <a:schemeClr val="tx1"/>
                </a:solidFill>
              </a:rPr>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t>‹#›</a:t>
            </a:fld>
            <a:r>
              <a:rPr lang="en-US" sz="933" spc="13" baseline="0" dirty="0">
                <a:solidFill>
                  <a:schemeClr val="tx1"/>
                </a:solidFill>
              </a:rPr>
              <a:t>  |  LOCKTON</a:t>
            </a:r>
          </a:p>
        </p:txBody>
      </p:sp>
      <p:sp>
        <p:nvSpPr>
          <p:cNvPr id="4" name="Title 3">
            <a:extLst>
              <a:ext uri="{FF2B5EF4-FFF2-40B4-BE49-F238E27FC236}">
                <a16:creationId xmlns:a16="http://schemas.microsoft.com/office/drawing/2014/main" id="{2CADF1DB-A9FD-D8FB-F6BD-7698E3AD9EDA}"/>
              </a:ext>
            </a:extLst>
          </p:cNvPr>
          <p:cNvSpPr>
            <a:spLocks noGrp="1"/>
          </p:cNvSpPr>
          <p:nvPr>
            <p:ph type="title" hasCustomPrompt="1"/>
          </p:nvPr>
        </p:nvSpPr>
        <p:spPr>
          <a:xfrm>
            <a:off x="629271" y="642635"/>
            <a:ext cx="10933459" cy="646331"/>
          </a:xfrm>
        </p:spPr>
        <p:txBody>
          <a:bodyPr/>
          <a:lstStyle>
            <a:lvl1pPr>
              <a:defRPr/>
            </a:lvl1pPr>
          </a:lstStyle>
          <a:p>
            <a:r>
              <a:rPr lang="en-US" dirty="0"/>
              <a:t>Click to edit Master title style </a:t>
            </a:r>
          </a:p>
        </p:txBody>
      </p:sp>
    </p:spTree>
    <p:extLst>
      <p:ext uri="{BB962C8B-B14F-4D97-AF65-F5344CB8AC3E}">
        <p14:creationId xmlns:p14="http://schemas.microsoft.com/office/powerpoint/2010/main" val="496496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Option 2">
    <p:bg>
      <p:bgPr>
        <a:solidFill>
          <a:srgbClr val="000000"/>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94E82B6-AC33-3709-9147-2DFFFA2839AC}"/>
              </a:ext>
            </a:extLst>
          </p:cNvPr>
          <p:cNvGrpSpPr/>
          <p:nvPr userDrawn="1"/>
        </p:nvGrpSpPr>
        <p:grpSpPr>
          <a:xfrm>
            <a:off x="623316" y="0"/>
            <a:ext cx="10945368" cy="4297837"/>
            <a:chOff x="623316" y="0"/>
            <a:chExt cx="10945368" cy="4297837"/>
          </a:xfrm>
        </p:grpSpPr>
        <p:pic>
          <p:nvPicPr>
            <p:cNvPr id="6" name="Picture 5">
              <a:extLst>
                <a:ext uri="{FF2B5EF4-FFF2-40B4-BE49-F238E27FC236}">
                  <a16:creationId xmlns:a16="http://schemas.microsoft.com/office/drawing/2014/main" id="{9ADC9DE1-9A2A-A635-2EBB-00E8CEBED97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23887" y="0"/>
              <a:ext cx="10944226" cy="4297837"/>
            </a:xfrm>
            <a:prstGeom prst="rect">
              <a:avLst/>
            </a:prstGeom>
          </p:spPr>
        </p:pic>
        <p:cxnSp>
          <p:nvCxnSpPr>
            <p:cNvPr id="7" name="Straight Connector 6">
              <a:extLst>
                <a:ext uri="{FF2B5EF4-FFF2-40B4-BE49-F238E27FC236}">
                  <a16:creationId xmlns:a16="http://schemas.microsoft.com/office/drawing/2014/main" id="{D85FA539-D48E-A066-2659-F97B0AD02830}"/>
                </a:ext>
              </a:extLst>
            </p:cNvPr>
            <p:cNvCxnSpPr>
              <a:cxnSpLocks/>
            </p:cNvCxnSpPr>
            <p:nvPr userDrawn="1"/>
          </p:nvCxnSpPr>
          <p:spPr>
            <a:xfrm>
              <a:off x="623316" y="4297837"/>
              <a:ext cx="10945368" cy="0"/>
            </a:xfrm>
            <a:prstGeom prst="line">
              <a:avLst/>
            </a:prstGeom>
            <a:ln w="31750">
              <a:solidFill>
                <a:srgbClr val="00AEEF"/>
              </a:solidFill>
            </a:ln>
          </p:spPr>
          <p:style>
            <a:lnRef idx="1">
              <a:schemeClr val="accent1"/>
            </a:lnRef>
            <a:fillRef idx="0">
              <a:schemeClr val="accent1"/>
            </a:fillRef>
            <a:effectRef idx="0">
              <a:schemeClr val="accent1"/>
            </a:effectRef>
            <a:fontRef idx="minor">
              <a:schemeClr val="tx1"/>
            </a:fontRef>
          </p:style>
        </p:cxnSp>
      </p:grpSp>
      <p:sp>
        <p:nvSpPr>
          <p:cNvPr id="8" name="Text Placeholder 5">
            <a:extLst>
              <a:ext uri="{FF2B5EF4-FFF2-40B4-BE49-F238E27FC236}">
                <a16:creationId xmlns:a16="http://schemas.microsoft.com/office/drawing/2014/main" id="{9632AF19-6308-5104-03D6-BB32B8907979}"/>
              </a:ext>
            </a:extLst>
          </p:cNvPr>
          <p:cNvSpPr>
            <a:spLocks noGrp="1"/>
          </p:cNvSpPr>
          <p:nvPr>
            <p:ph type="body" sz="quarter" idx="12" hasCustomPrompt="1"/>
          </p:nvPr>
        </p:nvSpPr>
        <p:spPr>
          <a:xfrm>
            <a:off x="623884" y="5673543"/>
            <a:ext cx="10944225" cy="382922"/>
          </a:xfrm>
          <a:prstGeom prst="rect">
            <a:avLst/>
          </a:prstGeom>
        </p:spPr>
        <p:txBody>
          <a:bodyPr lIns="91440" tIns="45720" rIns="91440" bIns="45720">
            <a:noAutofit/>
          </a:bodyPr>
          <a:lstStyle>
            <a:lvl1pPr>
              <a:defRPr sz="2400" b="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Subhead</a:t>
            </a:r>
          </a:p>
        </p:txBody>
      </p:sp>
      <p:sp>
        <p:nvSpPr>
          <p:cNvPr id="11" name="Text Placeholder 5">
            <a:extLst>
              <a:ext uri="{FF2B5EF4-FFF2-40B4-BE49-F238E27FC236}">
                <a16:creationId xmlns:a16="http://schemas.microsoft.com/office/drawing/2014/main" id="{CEF67F61-30B0-EF13-B76E-803E8E118834}"/>
              </a:ext>
            </a:extLst>
          </p:cNvPr>
          <p:cNvSpPr>
            <a:spLocks noGrp="1"/>
          </p:cNvSpPr>
          <p:nvPr>
            <p:ph type="body" sz="quarter" idx="13" hasCustomPrompt="1"/>
          </p:nvPr>
        </p:nvSpPr>
        <p:spPr>
          <a:xfrm>
            <a:off x="623885" y="6224875"/>
            <a:ext cx="7552800" cy="382922"/>
          </a:xfrm>
          <a:prstGeom prst="rect">
            <a:avLst/>
          </a:prstGeom>
        </p:spPr>
        <p:txBody>
          <a:bodyPr lIns="91440" tIns="45720" rIns="91440" bIns="45720" anchor="b"/>
          <a:lstStyle>
            <a:lvl1pPr>
              <a:defRPr sz="1300">
                <a:solidFill>
                  <a:schemeClr val="bg1"/>
                </a:solidFill>
                <a:latin typeface="Segoe UI Light" panose="020B0502040204020203" pitchFamily="34" charset="0"/>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Date</a:t>
            </a:r>
          </a:p>
        </p:txBody>
      </p:sp>
      <p:sp>
        <p:nvSpPr>
          <p:cNvPr id="5" name="Title 8">
            <a:extLst>
              <a:ext uri="{FF2B5EF4-FFF2-40B4-BE49-F238E27FC236}">
                <a16:creationId xmlns:a16="http://schemas.microsoft.com/office/drawing/2014/main" id="{E5205A42-A7C4-11B4-E346-B07E78EE78E9}"/>
              </a:ext>
            </a:extLst>
          </p:cNvPr>
          <p:cNvSpPr>
            <a:spLocks noGrp="1"/>
          </p:cNvSpPr>
          <p:nvPr>
            <p:ph type="title" hasCustomPrompt="1"/>
          </p:nvPr>
        </p:nvSpPr>
        <p:spPr>
          <a:xfrm>
            <a:off x="623885" y="4675036"/>
            <a:ext cx="10933459" cy="830997"/>
          </a:xfrm>
        </p:spPr>
        <p:txBody>
          <a:bodyPr lIns="91440" tIns="45720" rIns="91440" bIns="45720">
            <a:normAutofit/>
          </a:bodyPr>
          <a:lstStyle>
            <a:lvl1pPr algn="l">
              <a:defRPr sz="6000" b="1" cap="all" baseline="0">
                <a:solidFill>
                  <a:schemeClr val="bg1"/>
                </a:solidFill>
                <a:latin typeface="+mn-lt"/>
                <a:ea typeface="Segoe UI Black" panose="020B0A02040204020203" pitchFamily="34" charset="0"/>
              </a:defRPr>
            </a:lvl1pPr>
          </a:lstStyle>
          <a:p>
            <a:r>
              <a:rPr lang="en-US" dirty="0"/>
              <a:t>TITLE Goes HERE</a:t>
            </a:r>
          </a:p>
        </p:txBody>
      </p:sp>
      <p:pic>
        <p:nvPicPr>
          <p:cNvPr id="3" name="Picture 2">
            <a:extLst>
              <a:ext uri="{FF2B5EF4-FFF2-40B4-BE49-F238E27FC236}">
                <a16:creationId xmlns:a16="http://schemas.microsoft.com/office/drawing/2014/main" id="{09BF1C78-ED30-4966-875E-FCA2134D869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10041" y="5801407"/>
            <a:ext cx="1458068" cy="667512"/>
          </a:xfrm>
          <a:prstGeom prst="rect">
            <a:avLst/>
          </a:prstGeom>
        </p:spPr>
      </p:pic>
    </p:spTree>
    <p:extLst>
      <p:ext uri="{BB962C8B-B14F-4D97-AF65-F5344CB8AC3E}">
        <p14:creationId xmlns:p14="http://schemas.microsoft.com/office/powerpoint/2010/main" val="2829892929"/>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and Content_Black">
    <p:bg>
      <p:bgPr>
        <a:solidFill>
          <a:schemeClr val="tx1"/>
        </a:solidFill>
        <a:effectLst/>
      </p:bgPr>
    </p:bg>
    <p:spTree>
      <p:nvGrpSpPr>
        <p:cNvPr id="1" name=""/>
        <p:cNvGrpSpPr/>
        <p:nvPr/>
      </p:nvGrpSpPr>
      <p:grpSpPr>
        <a:xfrm>
          <a:off x="0" y="0"/>
          <a:ext cx="0" cy="0"/>
          <a:chOff x="0" y="0"/>
          <a:chExt cx="0" cy="0"/>
        </a:xfrm>
      </p:grpSpPr>
      <p:sp>
        <p:nvSpPr>
          <p:cNvPr id="3" name="Text Placeholder 8">
            <a:extLst>
              <a:ext uri="{FF2B5EF4-FFF2-40B4-BE49-F238E27FC236}">
                <a16:creationId xmlns:a16="http://schemas.microsoft.com/office/drawing/2014/main" id="{741F1EB1-F8A8-039E-FC6F-42B4B9551594}"/>
              </a:ext>
            </a:extLst>
          </p:cNvPr>
          <p:cNvSpPr txBox="1">
            <a:spLocks/>
          </p:cNvSpPr>
          <p:nvPr userDrawn="1"/>
        </p:nvSpPr>
        <p:spPr>
          <a:xfrm>
            <a:off x="634652" y="6386283"/>
            <a:ext cx="10505733" cy="235898"/>
          </a:xfrm>
          <a:prstGeom prst="rect">
            <a:avLst/>
          </a:prstGeom>
        </p:spPr>
        <p:txBody>
          <a:bodyPr wrap="square" lIns="91440" tIns="45720" rIns="91440" bIns="4572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fld id="{CC445941-74CC-4112-9061-4DB01C9C0019}" type="slidenum">
              <a:rPr lang="en-US" sz="933" smtClean="0">
                <a:solidFill>
                  <a:schemeClr val="bg1"/>
                </a:solidFill>
              </a:rPr>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t>‹#›</a:t>
            </a:fld>
            <a:r>
              <a:rPr lang="en-US" sz="933" spc="13" baseline="0" dirty="0">
                <a:solidFill>
                  <a:schemeClr val="bg1"/>
                </a:solidFill>
              </a:rPr>
              <a:t>  |  LOCKTON</a:t>
            </a:r>
          </a:p>
        </p:txBody>
      </p:sp>
      <p:sp>
        <p:nvSpPr>
          <p:cNvPr id="6" name="Text Placeholder 8">
            <a:extLst>
              <a:ext uri="{FF2B5EF4-FFF2-40B4-BE49-F238E27FC236}">
                <a16:creationId xmlns:a16="http://schemas.microsoft.com/office/drawing/2014/main" id="{4059CB06-514B-83FF-A8DA-579FAC604926}"/>
              </a:ext>
            </a:extLst>
          </p:cNvPr>
          <p:cNvSpPr>
            <a:spLocks noGrp="1"/>
          </p:cNvSpPr>
          <p:nvPr>
            <p:ph type="body" sz="quarter" idx="10" hasCustomPrompt="1"/>
          </p:nvPr>
        </p:nvSpPr>
        <p:spPr>
          <a:xfrm>
            <a:off x="634655" y="1925569"/>
            <a:ext cx="10933458" cy="4251394"/>
          </a:xfrm>
          <a:prstGeom prst="rect">
            <a:avLst/>
          </a:prstGeom>
        </p:spPr>
        <p:txBody>
          <a:bodyPr lIns="91440" tIns="45720" rIns="91440" bIns="45720">
            <a:noAutofit/>
          </a:bodyPr>
          <a:lstStyle>
            <a:lvl1pPr>
              <a:defRPr sz="2000" b="0" i="0">
                <a:solidFill>
                  <a:schemeClr val="bg1"/>
                </a:solidFill>
                <a:latin typeface="+mn-lt"/>
                <a:cs typeface="Sarabun Light" pitchFamily="2" charset="-34"/>
              </a:defRPr>
            </a:lvl1pPr>
            <a:lvl2pPr>
              <a:defRPr sz="2000">
                <a:solidFill>
                  <a:schemeClr val="bg1"/>
                </a:solidFill>
                <a:latin typeface="+mn-lt"/>
                <a:cs typeface="Noto Serif Tamil Light" panose="02020402060505020204" pitchFamily="18" charset="0"/>
              </a:defRPr>
            </a:lvl2pPr>
            <a:lvl3pPr>
              <a:defRPr sz="2000">
                <a:solidFill>
                  <a:schemeClr val="bg1"/>
                </a:solidFill>
                <a:latin typeface="+mn-lt"/>
                <a:cs typeface="Noto Serif Tamil Light" panose="02020402060505020204" pitchFamily="18" charset="0"/>
              </a:defRPr>
            </a:lvl3pPr>
            <a:lvl4pPr>
              <a:defRPr sz="2000">
                <a:solidFill>
                  <a:schemeClr val="bg1"/>
                </a:solidFill>
                <a:latin typeface="+mn-lt"/>
                <a:cs typeface="Noto Serif Tamil Light" panose="02020402060505020204" pitchFamily="18" charset="0"/>
              </a:defRPr>
            </a:lvl4pPr>
            <a:lvl5pPr>
              <a:defRPr sz="2000">
                <a:solidFill>
                  <a:schemeClr val="bg1"/>
                </a:solidFill>
                <a:latin typeface="+mn-lt"/>
                <a:cs typeface="Noto Serif Tamil Light" panose="020204020605050202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1F987609-69F2-689A-6454-A1E4977FC94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54654550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and Content_White">
    <p:bg>
      <p:bgPr>
        <a:solidFill>
          <a:schemeClr val="bg1"/>
        </a:solidFill>
        <a:effectLst/>
      </p:bgPr>
    </p:bg>
    <p:spTree>
      <p:nvGrpSpPr>
        <p:cNvPr id="1" name=""/>
        <p:cNvGrpSpPr/>
        <p:nvPr/>
      </p:nvGrpSpPr>
      <p:grpSpPr>
        <a:xfrm>
          <a:off x="0" y="0"/>
          <a:ext cx="0" cy="0"/>
          <a:chOff x="0" y="0"/>
          <a:chExt cx="0" cy="0"/>
        </a:xfrm>
      </p:grpSpPr>
      <p:sp>
        <p:nvSpPr>
          <p:cNvPr id="3" name="Text Placeholder 8">
            <a:extLst>
              <a:ext uri="{FF2B5EF4-FFF2-40B4-BE49-F238E27FC236}">
                <a16:creationId xmlns:a16="http://schemas.microsoft.com/office/drawing/2014/main" id="{741F1EB1-F8A8-039E-FC6F-42B4B9551594}"/>
              </a:ext>
            </a:extLst>
          </p:cNvPr>
          <p:cNvSpPr txBox="1">
            <a:spLocks/>
          </p:cNvSpPr>
          <p:nvPr userDrawn="1"/>
        </p:nvSpPr>
        <p:spPr>
          <a:xfrm>
            <a:off x="634652" y="6386283"/>
            <a:ext cx="10505733" cy="235898"/>
          </a:xfrm>
          <a:prstGeom prst="rect">
            <a:avLst/>
          </a:prstGeom>
        </p:spPr>
        <p:txBody>
          <a:bodyPr wrap="square" lIns="91440" tIns="45720" rIns="91440" bIns="4572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fld id="{CC445941-74CC-4112-9061-4DB01C9C0019}" type="slidenum">
              <a:rPr lang="en-US" sz="933" smtClean="0">
                <a:solidFill>
                  <a:srgbClr val="000000"/>
                </a:solidFill>
              </a:rPr>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t>‹#›</a:t>
            </a:fld>
            <a:r>
              <a:rPr lang="en-US" sz="933" spc="13" baseline="0" dirty="0">
                <a:solidFill>
                  <a:srgbClr val="000000"/>
                </a:solidFill>
              </a:rPr>
              <a:t>  |  LOCKTON</a:t>
            </a:r>
          </a:p>
        </p:txBody>
      </p:sp>
      <p:sp>
        <p:nvSpPr>
          <p:cNvPr id="6" name="Text Placeholder 8">
            <a:extLst>
              <a:ext uri="{FF2B5EF4-FFF2-40B4-BE49-F238E27FC236}">
                <a16:creationId xmlns:a16="http://schemas.microsoft.com/office/drawing/2014/main" id="{4059CB06-514B-83FF-A8DA-579FAC604926}"/>
              </a:ext>
            </a:extLst>
          </p:cNvPr>
          <p:cNvSpPr>
            <a:spLocks noGrp="1"/>
          </p:cNvSpPr>
          <p:nvPr>
            <p:ph type="body" sz="quarter" idx="10" hasCustomPrompt="1"/>
          </p:nvPr>
        </p:nvSpPr>
        <p:spPr>
          <a:xfrm>
            <a:off x="634655" y="1925569"/>
            <a:ext cx="10933458" cy="4289796"/>
          </a:xfrm>
          <a:prstGeom prst="rect">
            <a:avLst/>
          </a:prstGeom>
        </p:spPr>
        <p:txBody>
          <a:bodyPr lIns="91440" tIns="45720" rIns="91440" bIns="45720">
            <a:noAutofit/>
          </a:bodyPr>
          <a:lstStyle>
            <a:lvl1pPr>
              <a:defRPr sz="2000" b="0" i="0">
                <a:solidFill>
                  <a:srgbClr val="000000"/>
                </a:solidFill>
                <a:latin typeface="+mn-lt"/>
                <a:cs typeface="Sarabun Light" pitchFamily="2" charset="-34"/>
              </a:defRPr>
            </a:lvl1pPr>
            <a:lvl2pPr>
              <a:defRPr sz="2000">
                <a:solidFill>
                  <a:srgbClr val="000000"/>
                </a:solidFill>
                <a:latin typeface="+mn-lt"/>
                <a:cs typeface="Noto Serif Tamil Light" panose="02020402060505020204" pitchFamily="18" charset="0"/>
              </a:defRPr>
            </a:lvl2pPr>
            <a:lvl3pPr>
              <a:defRPr sz="2000">
                <a:solidFill>
                  <a:srgbClr val="000000"/>
                </a:solidFill>
                <a:latin typeface="+mn-lt"/>
                <a:cs typeface="Noto Serif Tamil Light" panose="02020402060505020204" pitchFamily="18" charset="0"/>
              </a:defRPr>
            </a:lvl3pPr>
            <a:lvl4pPr>
              <a:defRPr sz="2000">
                <a:solidFill>
                  <a:srgbClr val="000000"/>
                </a:solidFill>
                <a:latin typeface="+mn-lt"/>
                <a:cs typeface="Noto Serif Tamil Light" panose="02020402060505020204" pitchFamily="18" charset="0"/>
              </a:defRPr>
            </a:lvl4pPr>
            <a:lvl5pPr>
              <a:defRPr sz="2000">
                <a:solidFill>
                  <a:srgbClr val="000000"/>
                </a:solidFill>
                <a:latin typeface="+mn-lt"/>
                <a:cs typeface="Noto Serif Tamil Light" panose="020204020605050202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1F987609-69F2-689A-6454-A1E4977FC943}"/>
              </a:ext>
            </a:extLst>
          </p:cNvPr>
          <p:cNvSpPr>
            <a:spLocks noGrp="1"/>
          </p:cNvSpPr>
          <p:nvPr>
            <p:ph type="title"/>
          </p:nvPr>
        </p:nvSpPr>
        <p:spPr/>
        <p:txBody>
          <a:bodyPr/>
          <a:lstStyle>
            <a:lvl1pPr>
              <a:defRPr>
                <a:solidFill>
                  <a:srgbClr val="000000"/>
                </a:solidFill>
              </a:defRPr>
            </a:lvl1pPr>
          </a:lstStyle>
          <a:p>
            <a:r>
              <a:rPr lang="en-US"/>
              <a:t>Click to edit Master title style</a:t>
            </a:r>
            <a:endParaRPr lang="en-US" dirty="0"/>
          </a:p>
        </p:txBody>
      </p:sp>
    </p:spTree>
    <p:extLst>
      <p:ext uri="{BB962C8B-B14F-4D97-AF65-F5344CB8AC3E}">
        <p14:creationId xmlns:p14="http://schemas.microsoft.com/office/powerpoint/2010/main" val="341276030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_Black with Header">
    <p:bg>
      <p:bgPr>
        <a:solidFill>
          <a:srgbClr val="F4F4F4">
            <a:alpha val="0"/>
          </a:srgb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09209D-E042-2235-C943-DA22A7F81E5A}"/>
              </a:ext>
            </a:extLst>
          </p:cNvPr>
          <p:cNvSpPr/>
          <p:nvPr userDrawn="1"/>
        </p:nvSpPr>
        <p:spPr>
          <a:xfrm>
            <a:off x="0" y="1700213"/>
            <a:ext cx="12192000" cy="5157787"/>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8">
            <a:extLst>
              <a:ext uri="{FF2B5EF4-FFF2-40B4-BE49-F238E27FC236}">
                <a16:creationId xmlns:a16="http://schemas.microsoft.com/office/drawing/2014/main" id="{045E3221-C861-311D-0487-E78C4E04D312}"/>
              </a:ext>
            </a:extLst>
          </p:cNvPr>
          <p:cNvSpPr>
            <a:spLocks noGrp="1"/>
          </p:cNvSpPr>
          <p:nvPr>
            <p:ph type="body" sz="quarter" idx="10" hasCustomPrompt="1"/>
          </p:nvPr>
        </p:nvSpPr>
        <p:spPr>
          <a:xfrm>
            <a:off x="623888" y="2241550"/>
            <a:ext cx="10944225" cy="4031122"/>
          </a:xfrm>
          <a:prstGeom prst="rect">
            <a:avLst/>
          </a:prstGeom>
        </p:spPr>
        <p:txBody>
          <a:bodyPr lIns="91440" tIns="45720" rIns="91440" bIns="45720">
            <a:noAutofit/>
          </a:bodyPr>
          <a:lstStyle>
            <a:lvl1pPr>
              <a:defRPr sz="2000">
                <a:solidFill>
                  <a:schemeClr val="bg1"/>
                </a:solidFill>
                <a:latin typeface="+mn-lt"/>
                <a:cs typeface="Noto Serif Tamil Light" panose="02020402060505020204" pitchFamily="18" charset="0"/>
              </a:defRPr>
            </a:lvl1pPr>
            <a:lvl2pPr>
              <a:defRPr sz="2000">
                <a:solidFill>
                  <a:schemeClr val="bg1"/>
                </a:solidFill>
                <a:latin typeface="+mn-lt"/>
                <a:cs typeface="Noto Serif Tamil Light" panose="02020402060505020204" pitchFamily="18" charset="0"/>
              </a:defRPr>
            </a:lvl2pPr>
            <a:lvl3pPr>
              <a:defRPr sz="2000">
                <a:solidFill>
                  <a:schemeClr val="bg1"/>
                </a:solidFill>
                <a:latin typeface="+mn-lt"/>
                <a:cs typeface="Noto Serif Tamil Light" panose="02020402060505020204" pitchFamily="18" charset="0"/>
              </a:defRPr>
            </a:lvl3pPr>
            <a:lvl4pPr>
              <a:defRPr sz="2000">
                <a:solidFill>
                  <a:schemeClr val="bg1"/>
                </a:solidFill>
                <a:latin typeface="+mn-lt"/>
                <a:cs typeface="Noto Serif Tamil Light" panose="02020402060505020204" pitchFamily="18" charset="0"/>
              </a:defRPr>
            </a:lvl4pPr>
            <a:lvl5pPr>
              <a:defRPr sz="2000">
                <a:solidFill>
                  <a:schemeClr val="bg1"/>
                </a:solidFill>
                <a:latin typeface="+mn-lt"/>
                <a:cs typeface="Noto Serif Tamil Light" panose="020204020605050202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8">
            <a:extLst>
              <a:ext uri="{FF2B5EF4-FFF2-40B4-BE49-F238E27FC236}">
                <a16:creationId xmlns:a16="http://schemas.microsoft.com/office/drawing/2014/main" id="{5603967E-39D4-15C1-5659-0B3E31FF9A52}"/>
              </a:ext>
            </a:extLst>
          </p:cNvPr>
          <p:cNvSpPr txBox="1">
            <a:spLocks/>
          </p:cNvSpPr>
          <p:nvPr userDrawn="1"/>
        </p:nvSpPr>
        <p:spPr>
          <a:xfrm>
            <a:off x="634652" y="6386283"/>
            <a:ext cx="10505733" cy="235898"/>
          </a:xfrm>
          <a:prstGeom prst="rect">
            <a:avLst/>
          </a:prstGeom>
        </p:spPr>
        <p:txBody>
          <a:bodyPr wrap="square" lIns="91440" tIns="45720" rIns="91440" bIns="4572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fld id="{CC445941-74CC-4112-9061-4DB01C9C0019}" type="slidenum">
              <a:rPr lang="en-US" sz="933" smtClean="0">
                <a:solidFill>
                  <a:schemeClr val="bg1"/>
                </a:solidFill>
              </a:rPr>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t>‹#›</a:t>
            </a:fld>
            <a:r>
              <a:rPr lang="en-US" sz="933" spc="13" baseline="0" dirty="0">
                <a:solidFill>
                  <a:schemeClr val="bg1"/>
                </a:solidFill>
              </a:rPr>
              <a:t>  |  LOCKTON</a:t>
            </a:r>
          </a:p>
        </p:txBody>
      </p:sp>
      <p:sp>
        <p:nvSpPr>
          <p:cNvPr id="6" name="Title 5">
            <a:extLst>
              <a:ext uri="{FF2B5EF4-FFF2-40B4-BE49-F238E27FC236}">
                <a16:creationId xmlns:a16="http://schemas.microsoft.com/office/drawing/2014/main" id="{7E846608-399D-F2E7-FB2F-5229636B94EF}"/>
              </a:ext>
            </a:extLst>
          </p:cNvPr>
          <p:cNvSpPr>
            <a:spLocks noGrp="1"/>
          </p:cNvSpPr>
          <p:nvPr>
            <p:ph type="title"/>
          </p:nvPr>
        </p:nvSpPr>
        <p:spPr>
          <a:xfrm>
            <a:off x="629271" y="688355"/>
            <a:ext cx="10933459" cy="553998"/>
          </a:xfrm>
        </p:spPr>
        <p:txBody>
          <a:bodyPr anchor="ctr" anchorCtr="0"/>
          <a:lstStyle/>
          <a:p>
            <a:r>
              <a:rPr lang="en-US"/>
              <a:t>Click to edit Master title style</a:t>
            </a:r>
            <a:endParaRPr lang="en-US" dirty="0"/>
          </a:p>
        </p:txBody>
      </p:sp>
    </p:spTree>
    <p:extLst>
      <p:ext uri="{BB962C8B-B14F-4D97-AF65-F5344CB8AC3E}">
        <p14:creationId xmlns:p14="http://schemas.microsoft.com/office/powerpoint/2010/main" val="298575202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_Jet with Header">
    <p:bg>
      <p:bgPr>
        <a:solidFill>
          <a:srgbClr val="F4F4F4">
            <a:alpha val="0"/>
          </a:srgb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09209D-E042-2235-C943-DA22A7F81E5A}"/>
              </a:ext>
            </a:extLst>
          </p:cNvPr>
          <p:cNvSpPr/>
          <p:nvPr userDrawn="1"/>
        </p:nvSpPr>
        <p:spPr>
          <a:xfrm>
            <a:off x="0" y="1700213"/>
            <a:ext cx="12192000" cy="5157787"/>
          </a:xfrm>
          <a:prstGeom prst="rect">
            <a:avLst/>
          </a:prstGeom>
          <a:solidFill>
            <a:srgbClr val="36363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8">
            <a:extLst>
              <a:ext uri="{FF2B5EF4-FFF2-40B4-BE49-F238E27FC236}">
                <a16:creationId xmlns:a16="http://schemas.microsoft.com/office/drawing/2014/main" id="{045E3221-C861-311D-0487-E78C4E04D312}"/>
              </a:ext>
            </a:extLst>
          </p:cNvPr>
          <p:cNvSpPr>
            <a:spLocks noGrp="1"/>
          </p:cNvSpPr>
          <p:nvPr>
            <p:ph type="body" sz="quarter" idx="10" hasCustomPrompt="1"/>
          </p:nvPr>
        </p:nvSpPr>
        <p:spPr>
          <a:xfrm>
            <a:off x="623888" y="2241550"/>
            <a:ext cx="10944225" cy="4031122"/>
          </a:xfrm>
          <a:prstGeom prst="rect">
            <a:avLst/>
          </a:prstGeom>
        </p:spPr>
        <p:txBody>
          <a:bodyPr lIns="91440" tIns="45720" rIns="91440" bIns="45720">
            <a:noAutofit/>
          </a:bodyPr>
          <a:lstStyle>
            <a:lvl1pPr>
              <a:defRPr sz="2000" b="0" i="0">
                <a:solidFill>
                  <a:schemeClr val="bg1"/>
                </a:solidFill>
                <a:latin typeface="+mn-lt"/>
                <a:cs typeface="Sarabun Light" pitchFamily="2" charset="-34"/>
              </a:defRPr>
            </a:lvl1pPr>
            <a:lvl2pPr>
              <a:defRPr sz="2000">
                <a:solidFill>
                  <a:schemeClr val="bg1"/>
                </a:solidFill>
                <a:latin typeface="+mn-lt"/>
                <a:cs typeface="Noto Serif Tamil Light" panose="02020402060505020204" pitchFamily="18" charset="0"/>
              </a:defRPr>
            </a:lvl2pPr>
            <a:lvl3pPr>
              <a:defRPr sz="2000">
                <a:solidFill>
                  <a:schemeClr val="bg1"/>
                </a:solidFill>
                <a:latin typeface="+mn-lt"/>
                <a:cs typeface="Noto Serif Tamil Light" panose="02020402060505020204" pitchFamily="18" charset="0"/>
              </a:defRPr>
            </a:lvl3pPr>
            <a:lvl4pPr>
              <a:defRPr sz="2000">
                <a:solidFill>
                  <a:schemeClr val="bg1"/>
                </a:solidFill>
                <a:latin typeface="+mn-lt"/>
                <a:cs typeface="Noto Serif Tamil Light" panose="02020402060505020204" pitchFamily="18" charset="0"/>
              </a:defRPr>
            </a:lvl4pPr>
            <a:lvl5pPr>
              <a:defRPr sz="2000">
                <a:solidFill>
                  <a:schemeClr val="bg1"/>
                </a:solidFill>
                <a:latin typeface="+mn-lt"/>
                <a:cs typeface="Noto Serif Tamil Light" panose="020204020605050202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8">
            <a:extLst>
              <a:ext uri="{FF2B5EF4-FFF2-40B4-BE49-F238E27FC236}">
                <a16:creationId xmlns:a16="http://schemas.microsoft.com/office/drawing/2014/main" id="{5603967E-39D4-15C1-5659-0B3E31FF9A52}"/>
              </a:ext>
            </a:extLst>
          </p:cNvPr>
          <p:cNvSpPr txBox="1">
            <a:spLocks/>
          </p:cNvSpPr>
          <p:nvPr userDrawn="1"/>
        </p:nvSpPr>
        <p:spPr>
          <a:xfrm>
            <a:off x="634652" y="6386283"/>
            <a:ext cx="10505733" cy="235898"/>
          </a:xfrm>
          <a:prstGeom prst="rect">
            <a:avLst/>
          </a:prstGeom>
        </p:spPr>
        <p:txBody>
          <a:bodyPr wrap="square" lIns="91440" tIns="45720" rIns="91440" bIns="4572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fld id="{CC445941-74CC-4112-9061-4DB01C9C0019}" type="slidenum">
              <a:rPr lang="en-US" sz="933" smtClean="0">
                <a:solidFill>
                  <a:schemeClr val="bg1"/>
                </a:solidFill>
              </a:rPr>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t>‹#›</a:t>
            </a:fld>
            <a:r>
              <a:rPr lang="en-US" sz="933" spc="13" baseline="0" dirty="0">
                <a:solidFill>
                  <a:schemeClr val="bg1"/>
                </a:solidFill>
              </a:rPr>
              <a:t>  |  LOCKTON</a:t>
            </a:r>
          </a:p>
        </p:txBody>
      </p:sp>
      <p:sp>
        <p:nvSpPr>
          <p:cNvPr id="6" name="Title 5">
            <a:extLst>
              <a:ext uri="{FF2B5EF4-FFF2-40B4-BE49-F238E27FC236}">
                <a16:creationId xmlns:a16="http://schemas.microsoft.com/office/drawing/2014/main" id="{28017602-0BAC-1026-A8C7-80FC8D4CEDA3}"/>
              </a:ext>
            </a:extLst>
          </p:cNvPr>
          <p:cNvSpPr>
            <a:spLocks noGrp="1"/>
          </p:cNvSpPr>
          <p:nvPr>
            <p:ph type="title"/>
          </p:nvPr>
        </p:nvSpPr>
        <p:spPr>
          <a:xfrm>
            <a:off x="629271" y="688355"/>
            <a:ext cx="10933459" cy="553998"/>
          </a:xfrm>
        </p:spPr>
        <p:txBody>
          <a:bodyPr anchor="ctr" anchorCtr="0"/>
          <a:lstStyle/>
          <a:p>
            <a:r>
              <a:rPr lang="en-US"/>
              <a:t>Click to edit Master title style</a:t>
            </a:r>
          </a:p>
        </p:txBody>
      </p:sp>
    </p:spTree>
    <p:extLst>
      <p:ext uri="{BB962C8B-B14F-4D97-AF65-F5344CB8AC3E}">
        <p14:creationId xmlns:p14="http://schemas.microsoft.com/office/powerpoint/2010/main" val="133122204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09209D-E042-2235-C943-DA22A7F81E5A}"/>
              </a:ext>
            </a:extLst>
          </p:cNvPr>
          <p:cNvSpPr/>
          <p:nvPr userDrawn="1"/>
        </p:nvSpPr>
        <p:spPr>
          <a:xfrm>
            <a:off x="0" y="1700213"/>
            <a:ext cx="12192000" cy="5157787"/>
          </a:xfrm>
          <a:prstGeom prst="rect">
            <a:avLst/>
          </a:prstGeom>
          <a:solidFill>
            <a:srgbClr val="B9B9B8">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9">
            <a:extLst>
              <a:ext uri="{FF2B5EF4-FFF2-40B4-BE49-F238E27FC236}">
                <a16:creationId xmlns:a16="http://schemas.microsoft.com/office/drawing/2014/main" id="{D015B5C8-25D3-6E32-5EC6-996AA759D8F8}"/>
              </a:ext>
            </a:extLst>
          </p:cNvPr>
          <p:cNvSpPr>
            <a:spLocks noGrp="1"/>
          </p:cNvSpPr>
          <p:nvPr>
            <p:ph type="body" sz="quarter" idx="10" hasCustomPrompt="1"/>
          </p:nvPr>
        </p:nvSpPr>
        <p:spPr>
          <a:xfrm>
            <a:off x="623888" y="2241550"/>
            <a:ext cx="5327650" cy="3995737"/>
          </a:xfrm>
          <a:prstGeom prst="rect">
            <a:avLst/>
          </a:prstGeom>
        </p:spPr>
        <p:txBody>
          <a:bodyPr lIns="91440" tIns="45720" rIns="91440" bIns="45720">
            <a:noAutofit/>
          </a:bodyPr>
          <a:lstStyle>
            <a:lvl1pPr>
              <a:defRPr sz="2000" b="0" i="0">
                <a:latin typeface="+mn-lt"/>
                <a:cs typeface="Sarabun Light" pitchFamily="2" charset="-34"/>
              </a:defRPr>
            </a:lvl1pPr>
            <a:lvl2pPr>
              <a:defRPr sz="2000" b="0" i="0">
                <a:latin typeface="+mn-lt"/>
                <a:cs typeface="Sarabun Light" pitchFamily="2" charset="-34"/>
              </a:defRPr>
            </a:lvl2pPr>
            <a:lvl3pPr>
              <a:defRPr sz="2000" b="0" i="0">
                <a:latin typeface="+mn-lt"/>
                <a:cs typeface="Sarabun Light" pitchFamily="2" charset="-34"/>
              </a:defRPr>
            </a:lvl3pPr>
            <a:lvl4pPr>
              <a:defRPr sz="2000" b="0" i="0">
                <a:latin typeface="+mn-lt"/>
                <a:cs typeface="Sarabun Light" pitchFamily="2" charset="-34"/>
              </a:defRPr>
            </a:lvl4pPr>
            <a:lvl5pPr>
              <a:defRPr sz="2000" b="0" i="0">
                <a:latin typeface="+mn-lt"/>
                <a:cs typeface="Sarabun Light" pitchFamily="2" charset="-34"/>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1">
            <a:extLst>
              <a:ext uri="{FF2B5EF4-FFF2-40B4-BE49-F238E27FC236}">
                <a16:creationId xmlns:a16="http://schemas.microsoft.com/office/drawing/2014/main" id="{7D5D6281-0392-0354-25B7-D63197504579}"/>
              </a:ext>
            </a:extLst>
          </p:cNvPr>
          <p:cNvSpPr>
            <a:spLocks noGrp="1"/>
          </p:cNvSpPr>
          <p:nvPr>
            <p:ph type="body" sz="quarter" idx="11" hasCustomPrompt="1"/>
          </p:nvPr>
        </p:nvSpPr>
        <p:spPr>
          <a:xfrm>
            <a:off x="6203950" y="2241550"/>
            <a:ext cx="5364163" cy="3995737"/>
          </a:xfrm>
          <a:prstGeom prst="rect">
            <a:avLst/>
          </a:prstGeom>
        </p:spPr>
        <p:txBody>
          <a:bodyPr lIns="91440" tIns="45720" rIns="91440" bIns="45720">
            <a:noAutofit/>
          </a:bodyPr>
          <a:lstStyle>
            <a:lvl1pPr>
              <a:defRPr sz="2000" b="0" i="0">
                <a:latin typeface="+mn-lt"/>
                <a:cs typeface="Sarabun Light" pitchFamily="2" charset="-34"/>
              </a:defRPr>
            </a:lvl1pPr>
            <a:lvl2pPr>
              <a:defRPr sz="2000" b="0" i="0">
                <a:latin typeface="+mn-lt"/>
                <a:cs typeface="Sarabun Light" pitchFamily="2" charset="-34"/>
              </a:defRPr>
            </a:lvl2pPr>
            <a:lvl3pPr>
              <a:defRPr sz="2000" b="0" i="0">
                <a:latin typeface="+mn-lt"/>
                <a:cs typeface="Sarabun Light" pitchFamily="2" charset="-34"/>
              </a:defRPr>
            </a:lvl3pPr>
            <a:lvl4pPr>
              <a:defRPr sz="2000" b="0" i="0">
                <a:latin typeface="+mn-lt"/>
                <a:cs typeface="Sarabun Light" pitchFamily="2" charset="-34"/>
              </a:defRPr>
            </a:lvl4pPr>
            <a:lvl5pPr>
              <a:defRPr sz="2000" b="0" i="0">
                <a:latin typeface="+mn-lt"/>
                <a:cs typeface="Sarabun Light" pitchFamily="2" charset="-34"/>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a:extLst>
              <a:ext uri="{FF2B5EF4-FFF2-40B4-BE49-F238E27FC236}">
                <a16:creationId xmlns:a16="http://schemas.microsoft.com/office/drawing/2014/main" id="{9A259F26-30A5-2CB1-8880-581DABC09AB5}"/>
              </a:ext>
            </a:extLst>
          </p:cNvPr>
          <p:cNvSpPr>
            <a:spLocks noGrp="1"/>
          </p:cNvSpPr>
          <p:nvPr>
            <p:ph type="title"/>
          </p:nvPr>
        </p:nvSpPr>
        <p:spPr>
          <a:xfrm>
            <a:off x="629271" y="688355"/>
            <a:ext cx="10933459" cy="553998"/>
          </a:xfrm>
        </p:spPr>
        <p:txBody>
          <a:bodyPr anchor="ctr" anchorCtr="0"/>
          <a:lstStyle/>
          <a:p>
            <a:r>
              <a:rPr lang="en-US"/>
              <a:t>Click to edit Master title style</a:t>
            </a:r>
          </a:p>
        </p:txBody>
      </p:sp>
    </p:spTree>
    <p:extLst>
      <p:ext uri="{BB962C8B-B14F-4D97-AF65-F5344CB8AC3E}">
        <p14:creationId xmlns:p14="http://schemas.microsoft.com/office/powerpoint/2010/main" val="28104961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Column Section">
    <p:bg>
      <p:bgPr>
        <a:solidFill>
          <a:srgbClr val="F4F4F4">
            <a:alpha val="0"/>
          </a:srgb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0C5CAD8-EA90-36D8-4770-3E64720A27BB}"/>
              </a:ext>
            </a:extLst>
          </p:cNvPr>
          <p:cNvSpPr/>
          <p:nvPr userDrawn="1"/>
        </p:nvSpPr>
        <p:spPr>
          <a:xfrm>
            <a:off x="0" y="1700213"/>
            <a:ext cx="12191999" cy="5157787"/>
          </a:xfrm>
          <a:prstGeom prst="rect">
            <a:avLst/>
          </a:prstGeom>
          <a:solidFill>
            <a:srgbClr val="B9B9B8">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4" name="Text Placeholder 9">
            <a:extLst>
              <a:ext uri="{FF2B5EF4-FFF2-40B4-BE49-F238E27FC236}">
                <a16:creationId xmlns:a16="http://schemas.microsoft.com/office/drawing/2014/main" id="{BD0A2F45-FEA1-42E8-F30D-2DCC5BF790CD}"/>
              </a:ext>
            </a:extLst>
          </p:cNvPr>
          <p:cNvSpPr>
            <a:spLocks noGrp="1"/>
          </p:cNvSpPr>
          <p:nvPr>
            <p:ph type="body" sz="quarter" idx="10" hasCustomPrompt="1"/>
          </p:nvPr>
        </p:nvSpPr>
        <p:spPr>
          <a:xfrm>
            <a:off x="623888" y="2241550"/>
            <a:ext cx="3492500" cy="3995737"/>
          </a:xfrm>
          <a:prstGeom prst="rect">
            <a:avLst/>
          </a:prstGeom>
        </p:spPr>
        <p:txBody>
          <a:bodyPr lIns="91440" tIns="45720" rIns="91440" bIns="45720">
            <a:noAutofit/>
          </a:bodyPr>
          <a:lstStyle>
            <a:lvl1pPr>
              <a:defRPr sz="2000" b="0" i="0">
                <a:latin typeface="+mn-lt"/>
                <a:cs typeface="Sarabun Light" pitchFamily="2" charset="-34"/>
              </a:defRPr>
            </a:lvl1pPr>
            <a:lvl2pPr>
              <a:defRPr sz="2000" b="0" i="0">
                <a:latin typeface="+mn-lt"/>
                <a:cs typeface="Sarabun Light" pitchFamily="2" charset="-34"/>
              </a:defRPr>
            </a:lvl2pPr>
            <a:lvl3pPr>
              <a:defRPr sz="2000" b="0" i="0">
                <a:latin typeface="+mn-lt"/>
                <a:cs typeface="Sarabun Light" pitchFamily="2" charset="-34"/>
              </a:defRPr>
            </a:lvl3pPr>
            <a:lvl4pPr>
              <a:defRPr sz="2000" b="0" i="0">
                <a:latin typeface="+mn-lt"/>
                <a:cs typeface="Sarabun Light" pitchFamily="2" charset="-34"/>
              </a:defRPr>
            </a:lvl4pPr>
            <a:lvl5pPr>
              <a:defRPr sz="2000" b="0" i="0">
                <a:latin typeface="+mn-lt"/>
                <a:cs typeface="Sarabun Light" pitchFamily="2" charset="-34"/>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1">
            <a:extLst>
              <a:ext uri="{FF2B5EF4-FFF2-40B4-BE49-F238E27FC236}">
                <a16:creationId xmlns:a16="http://schemas.microsoft.com/office/drawing/2014/main" id="{5A066ED6-D5E5-E2D4-61E9-11158AAFD0D6}"/>
              </a:ext>
            </a:extLst>
          </p:cNvPr>
          <p:cNvSpPr>
            <a:spLocks noGrp="1"/>
          </p:cNvSpPr>
          <p:nvPr>
            <p:ph type="body" sz="quarter" idx="11" hasCustomPrompt="1"/>
          </p:nvPr>
        </p:nvSpPr>
        <p:spPr>
          <a:xfrm>
            <a:off x="4332289" y="2241550"/>
            <a:ext cx="3492500" cy="3995737"/>
          </a:xfrm>
          <a:prstGeom prst="rect">
            <a:avLst/>
          </a:prstGeom>
        </p:spPr>
        <p:txBody>
          <a:bodyPr lIns="91440" tIns="45720" rIns="91440" bIns="45720">
            <a:noAutofit/>
          </a:bodyPr>
          <a:lstStyle>
            <a:lvl1pPr>
              <a:defRPr sz="2000" b="0" i="0">
                <a:latin typeface="+mn-lt"/>
                <a:cs typeface="Sarabun Light" pitchFamily="2" charset="-34"/>
              </a:defRPr>
            </a:lvl1pPr>
            <a:lvl2pPr>
              <a:defRPr sz="2000" b="0" i="0">
                <a:latin typeface="+mn-lt"/>
                <a:cs typeface="Sarabun Light" pitchFamily="2" charset="-34"/>
              </a:defRPr>
            </a:lvl2pPr>
            <a:lvl3pPr>
              <a:defRPr sz="2000" b="0" i="0">
                <a:latin typeface="+mn-lt"/>
                <a:cs typeface="Sarabun Light" pitchFamily="2" charset="-34"/>
              </a:defRPr>
            </a:lvl3pPr>
            <a:lvl4pPr>
              <a:defRPr sz="2000" b="0" i="0">
                <a:latin typeface="+mn-lt"/>
                <a:cs typeface="Sarabun Light" pitchFamily="2" charset="-34"/>
              </a:defRPr>
            </a:lvl4pPr>
            <a:lvl5pPr>
              <a:defRPr sz="2000" b="0" i="0">
                <a:latin typeface="+mn-lt"/>
                <a:cs typeface="Sarabun Light" pitchFamily="2" charset="-34"/>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11">
            <a:extLst>
              <a:ext uri="{FF2B5EF4-FFF2-40B4-BE49-F238E27FC236}">
                <a16:creationId xmlns:a16="http://schemas.microsoft.com/office/drawing/2014/main" id="{FE9ECD74-A1EF-254A-C62A-52768CE5E29A}"/>
              </a:ext>
            </a:extLst>
          </p:cNvPr>
          <p:cNvSpPr>
            <a:spLocks noGrp="1"/>
          </p:cNvSpPr>
          <p:nvPr>
            <p:ph type="body" sz="quarter" idx="12" hasCustomPrompt="1"/>
          </p:nvPr>
        </p:nvSpPr>
        <p:spPr>
          <a:xfrm>
            <a:off x="8077200" y="2241550"/>
            <a:ext cx="3492500" cy="3995737"/>
          </a:xfrm>
          <a:prstGeom prst="rect">
            <a:avLst/>
          </a:prstGeom>
        </p:spPr>
        <p:txBody>
          <a:bodyPr lIns="91440" tIns="45720" rIns="91440" bIns="45720">
            <a:noAutofit/>
          </a:bodyPr>
          <a:lstStyle>
            <a:lvl1pPr>
              <a:defRPr sz="2000" b="0" i="0">
                <a:latin typeface="+mn-lt"/>
                <a:cs typeface="Sarabun Light" pitchFamily="2" charset="-34"/>
              </a:defRPr>
            </a:lvl1pPr>
            <a:lvl2pPr>
              <a:defRPr sz="2000" b="0" i="0">
                <a:latin typeface="+mn-lt"/>
                <a:cs typeface="Sarabun Light" pitchFamily="2" charset="-34"/>
              </a:defRPr>
            </a:lvl2pPr>
            <a:lvl3pPr>
              <a:defRPr sz="2000" b="0" i="0">
                <a:latin typeface="+mn-lt"/>
                <a:cs typeface="Sarabun Light" pitchFamily="2" charset="-34"/>
              </a:defRPr>
            </a:lvl3pPr>
            <a:lvl4pPr>
              <a:defRPr sz="2000" b="0" i="0">
                <a:latin typeface="+mn-lt"/>
                <a:cs typeface="Sarabun Light" pitchFamily="2" charset="-34"/>
              </a:defRPr>
            </a:lvl4pPr>
            <a:lvl5pPr>
              <a:defRPr sz="2000" b="0" i="0">
                <a:latin typeface="+mn-lt"/>
                <a:cs typeface="Sarabun Light" pitchFamily="2" charset="-34"/>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a:extLst>
              <a:ext uri="{FF2B5EF4-FFF2-40B4-BE49-F238E27FC236}">
                <a16:creationId xmlns:a16="http://schemas.microsoft.com/office/drawing/2014/main" id="{6E784BF4-BDFA-D693-46C3-E7292DAA3A68}"/>
              </a:ext>
            </a:extLst>
          </p:cNvPr>
          <p:cNvSpPr>
            <a:spLocks noGrp="1"/>
          </p:cNvSpPr>
          <p:nvPr>
            <p:ph type="title"/>
          </p:nvPr>
        </p:nvSpPr>
        <p:spPr>
          <a:xfrm>
            <a:off x="629271" y="688355"/>
            <a:ext cx="10933459" cy="553998"/>
          </a:xfrm>
        </p:spPr>
        <p:txBody>
          <a:bodyPr anchor="ctr" anchorCtr="0"/>
          <a:lstStyle/>
          <a:p>
            <a:r>
              <a:rPr lang="en-US"/>
              <a:t>Click to edit Master title style</a:t>
            </a:r>
          </a:p>
        </p:txBody>
      </p:sp>
    </p:spTree>
    <p:extLst>
      <p:ext uri="{BB962C8B-B14F-4D97-AF65-F5344CB8AC3E}">
        <p14:creationId xmlns:p14="http://schemas.microsoft.com/office/powerpoint/2010/main" val="345543599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09209D-E042-2235-C943-DA22A7F81E5A}"/>
              </a:ext>
            </a:extLst>
          </p:cNvPr>
          <p:cNvSpPr/>
          <p:nvPr userDrawn="1"/>
        </p:nvSpPr>
        <p:spPr>
          <a:xfrm>
            <a:off x="0" y="1700213"/>
            <a:ext cx="12192000" cy="5157787"/>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9">
            <a:extLst>
              <a:ext uri="{FF2B5EF4-FFF2-40B4-BE49-F238E27FC236}">
                <a16:creationId xmlns:a16="http://schemas.microsoft.com/office/drawing/2014/main" id="{D015B5C8-25D3-6E32-5EC6-996AA759D8F8}"/>
              </a:ext>
            </a:extLst>
          </p:cNvPr>
          <p:cNvSpPr>
            <a:spLocks noGrp="1"/>
          </p:cNvSpPr>
          <p:nvPr>
            <p:ph type="body" sz="quarter" idx="10" hasCustomPrompt="1"/>
          </p:nvPr>
        </p:nvSpPr>
        <p:spPr>
          <a:xfrm>
            <a:off x="623888" y="2241550"/>
            <a:ext cx="5327650" cy="3995737"/>
          </a:xfrm>
          <a:prstGeom prst="rect">
            <a:avLst/>
          </a:prstGeom>
        </p:spPr>
        <p:txBody>
          <a:bodyPr lIns="91440" tIns="45720" rIns="91440" bIns="45720">
            <a:noAutofit/>
          </a:bodyPr>
          <a:lstStyle>
            <a:lvl1pPr>
              <a:defRPr sz="2000" b="0" i="0">
                <a:solidFill>
                  <a:schemeClr val="bg1"/>
                </a:solidFill>
                <a:latin typeface="+mn-lt"/>
                <a:cs typeface="Sarabun Light" pitchFamily="2" charset="-34"/>
              </a:defRPr>
            </a:lvl1pPr>
            <a:lvl2pPr>
              <a:defRPr sz="2000" b="0" i="0">
                <a:solidFill>
                  <a:schemeClr val="bg1"/>
                </a:solidFill>
                <a:latin typeface="+mn-lt"/>
                <a:cs typeface="Sarabun Light" pitchFamily="2" charset="-34"/>
              </a:defRPr>
            </a:lvl2pPr>
            <a:lvl3pPr>
              <a:defRPr sz="2000" b="0" i="0">
                <a:solidFill>
                  <a:schemeClr val="bg1"/>
                </a:solidFill>
                <a:latin typeface="+mn-lt"/>
                <a:cs typeface="Sarabun Light" pitchFamily="2" charset="-34"/>
              </a:defRPr>
            </a:lvl3pPr>
            <a:lvl4pPr>
              <a:defRPr sz="2000" b="0" i="0">
                <a:solidFill>
                  <a:schemeClr val="bg1"/>
                </a:solidFill>
                <a:latin typeface="+mn-lt"/>
                <a:cs typeface="Sarabun Light" pitchFamily="2" charset="-34"/>
              </a:defRPr>
            </a:lvl4pPr>
            <a:lvl5pPr>
              <a:defRPr sz="2000" b="0" i="0">
                <a:solidFill>
                  <a:schemeClr val="bg1"/>
                </a:solidFill>
                <a:latin typeface="+mn-lt"/>
                <a:cs typeface="Sarabun Light" pitchFamily="2" charset="-34"/>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1">
            <a:extLst>
              <a:ext uri="{FF2B5EF4-FFF2-40B4-BE49-F238E27FC236}">
                <a16:creationId xmlns:a16="http://schemas.microsoft.com/office/drawing/2014/main" id="{7D5D6281-0392-0354-25B7-D63197504579}"/>
              </a:ext>
            </a:extLst>
          </p:cNvPr>
          <p:cNvSpPr>
            <a:spLocks noGrp="1"/>
          </p:cNvSpPr>
          <p:nvPr>
            <p:ph type="body" sz="quarter" idx="11" hasCustomPrompt="1"/>
          </p:nvPr>
        </p:nvSpPr>
        <p:spPr>
          <a:xfrm>
            <a:off x="6203950" y="2241550"/>
            <a:ext cx="5364163" cy="3995737"/>
          </a:xfrm>
          <a:prstGeom prst="rect">
            <a:avLst/>
          </a:prstGeom>
        </p:spPr>
        <p:txBody>
          <a:bodyPr lIns="91440" tIns="45720" rIns="91440" bIns="45720">
            <a:noAutofit/>
          </a:bodyPr>
          <a:lstStyle>
            <a:lvl1pPr>
              <a:defRPr sz="2000" b="0" i="0">
                <a:solidFill>
                  <a:schemeClr val="bg1"/>
                </a:solidFill>
                <a:latin typeface="+mn-lt"/>
                <a:cs typeface="Sarabun Light" pitchFamily="2" charset="-34"/>
              </a:defRPr>
            </a:lvl1pPr>
            <a:lvl2pPr>
              <a:defRPr sz="2000" b="0" i="0">
                <a:solidFill>
                  <a:schemeClr val="bg1"/>
                </a:solidFill>
                <a:latin typeface="+mn-lt"/>
                <a:cs typeface="Sarabun Light" pitchFamily="2" charset="-34"/>
              </a:defRPr>
            </a:lvl2pPr>
            <a:lvl3pPr>
              <a:defRPr sz="2000" b="0" i="0">
                <a:solidFill>
                  <a:schemeClr val="bg1"/>
                </a:solidFill>
                <a:latin typeface="+mn-lt"/>
                <a:cs typeface="Sarabun Light" pitchFamily="2" charset="-34"/>
              </a:defRPr>
            </a:lvl3pPr>
            <a:lvl4pPr>
              <a:defRPr sz="2000" b="0" i="0">
                <a:solidFill>
                  <a:schemeClr val="bg1"/>
                </a:solidFill>
                <a:latin typeface="+mn-lt"/>
                <a:cs typeface="Sarabun Light" pitchFamily="2" charset="-34"/>
              </a:defRPr>
            </a:lvl4pPr>
            <a:lvl5pPr>
              <a:defRPr sz="2000" b="0" i="0">
                <a:solidFill>
                  <a:schemeClr val="bg1"/>
                </a:solidFill>
                <a:latin typeface="+mn-lt"/>
                <a:cs typeface="Sarabun Light" pitchFamily="2" charset="-34"/>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a:extLst>
              <a:ext uri="{FF2B5EF4-FFF2-40B4-BE49-F238E27FC236}">
                <a16:creationId xmlns:a16="http://schemas.microsoft.com/office/drawing/2014/main" id="{9A259F26-30A5-2CB1-8880-581DABC09AB5}"/>
              </a:ext>
            </a:extLst>
          </p:cNvPr>
          <p:cNvSpPr>
            <a:spLocks noGrp="1"/>
          </p:cNvSpPr>
          <p:nvPr>
            <p:ph type="title"/>
          </p:nvPr>
        </p:nvSpPr>
        <p:spPr>
          <a:xfrm>
            <a:off x="629271" y="688355"/>
            <a:ext cx="10933459" cy="553998"/>
          </a:xfrm>
        </p:spPr>
        <p:txBody>
          <a:bodyPr anchor="ctr" anchorCtr="0"/>
          <a:lstStyle/>
          <a:p>
            <a:r>
              <a:rPr lang="en-US"/>
              <a:t>Click to edit Master title style</a:t>
            </a:r>
            <a:endParaRPr lang="en-US" dirty="0"/>
          </a:p>
        </p:txBody>
      </p:sp>
      <p:sp>
        <p:nvSpPr>
          <p:cNvPr id="2" name="Text Placeholder 8">
            <a:extLst>
              <a:ext uri="{FF2B5EF4-FFF2-40B4-BE49-F238E27FC236}">
                <a16:creationId xmlns:a16="http://schemas.microsoft.com/office/drawing/2014/main" id="{DD82765D-2F8F-B457-1D05-53BF8D3810EA}"/>
              </a:ext>
            </a:extLst>
          </p:cNvPr>
          <p:cNvSpPr txBox="1">
            <a:spLocks/>
          </p:cNvSpPr>
          <p:nvPr userDrawn="1"/>
        </p:nvSpPr>
        <p:spPr>
          <a:xfrm>
            <a:off x="634652" y="6386283"/>
            <a:ext cx="10505733" cy="235898"/>
          </a:xfrm>
          <a:prstGeom prst="rect">
            <a:avLst/>
          </a:prstGeom>
        </p:spPr>
        <p:txBody>
          <a:bodyPr wrap="square" lIns="91440" tIns="45720" rIns="91440" bIns="4572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fld id="{CC445941-74CC-4112-9061-4DB01C9C0019}" type="slidenum">
              <a:rPr lang="en-US" sz="933" smtClean="0">
                <a:solidFill>
                  <a:schemeClr val="bg1"/>
                </a:solidFill>
              </a:rPr>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t>‹#›</a:t>
            </a:fld>
            <a:r>
              <a:rPr lang="en-US" sz="933" spc="13" baseline="0" dirty="0">
                <a:solidFill>
                  <a:schemeClr val="bg1"/>
                </a:solidFill>
              </a:rPr>
              <a:t>  |  LOCKTON</a:t>
            </a:r>
          </a:p>
        </p:txBody>
      </p:sp>
    </p:spTree>
    <p:extLst>
      <p:ext uri="{BB962C8B-B14F-4D97-AF65-F5344CB8AC3E}">
        <p14:creationId xmlns:p14="http://schemas.microsoft.com/office/powerpoint/2010/main" val="36376882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Column Section - Black">
    <p:bg>
      <p:bgPr>
        <a:solidFill>
          <a:srgbClr val="F4F4F4">
            <a:alpha val="0"/>
          </a:srgb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09209D-E042-2235-C943-DA22A7F81E5A}"/>
              </a:ext>
            </a:extLst>
          </p:cNvPr>
          <p:cNvSpPr/>
          <p:nvPr userDrawn="1"/>
        </p:nvSpPr>
        <p:spPr>
          <a:xfrm>
            <a:off x="0" y="1700213"/>
            <a:ext cx="12192000" cy="5157787"/>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Text Placeholder 9">
            <a:extLst>
              <a:ext uri="{FF2B5EF4-FFF2-40B4-BE49-F238E27FC236}">
                <a16:creationId xmlns:a16="http://schemas.microsoft.com/office/drawing/2014/main" id="{BD0A2F45-FEA1-42E8-F30D-2DCC5BF790CD}"/>
              </a:ext>
            </a:extLst>
          </p:cNvPr>
          <p:cNvSpPr>
            <a:spLocks noGrp="1"/>
          </p:cNvSpPr>
          <p:nvPr>
            <p:ph type="body" sz="quarter" idx="10" hasCustomPrompt="1"/>
          </p:nvPr>
        </p:nvSpPr>
        <p:spPr>
          <a:xfrm>
            <a:off x="623889" y="2241552"/>
            <a:ext cx="3492500" cy="3995737"/>
          </a:xfrm>
          <a:prstGeom prst="rect">
            <a:avLst/>
          </a:prstGeom>
        </p:spPr>
        <p:txBody>
          <a:bodyPr lIns="91440" tIns="45720" rIns="91440" bIns="45720">
            <a:noAutofit/>
          </a:bodyPr>
          <a:lstStyle>
            <a:lvl1pPr>
              <a:defRPr sz="2000" b="0" i="0">
                <a:solidFill>
                  <a:schemeClr val="bg1"/>
                </a:solidFill>
                <a:latin typeface="+mn-lt"/>
                <a:cs typeface="Sarabun Light" pitchFamily="2" charset="-34"/>
              </a:defRPr>
            </a:lvl1pPr>
            <a:lvl2pPr>
              <a:defRPr sz="2000" b="0" i="0">
                <a:solidFill>
                  <a:schemeClr val="bg1"/>
                </a:solidFill>
                <a:latin typeface="+mn-lt"/>
                <a:cs typeface="Sarabun Light" pitchFamily="2" charset="-34"/>
              </a:defRPr>
            </a:lvl2pPr>
            <a:lvl3pPr>
              <a:defRPr sz="2000" b="0" i="0">
                <a:solidFill>
                  <a:schemeClr val="bg1"/>
                </a:solidFill>
                <a:latin typeface="+mn-lt"/>
                <a:cs typeface="Sarabun Light" pitchFamily="2" charset="-34"/>
              </a:defRPr>
            </a:lvl3pPr>
            <a:lvl4pPr>
              <a:defRPr sz="2000" b="0" i="0">
                <a:solidFill>
                  <a:schemeClr val="bg1"/>
                </a:solidFill>
                <a:latin typeface="+mn-lt"/>
                <a:cs typeface="Sarabun Light" pitchFamily="2" charset="-34"/>
              </a:defRPr>
            </a:lvl4pPr>
            <a:lvl5pPr>
              <a:defRPr sz="2000" b="0" i="0">
                <a:solidFill>
                  <a:schemeClr val="bg1"/>
                </a:solidFill>
                <a:latin typeface="+mn-lt"/>
                <a:cs typeface="Sarabun Light" pitchFamily="2" charset="-34"/>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1">
            <a:extLst>
              <a:ext uri="{FF2B5EF4-FFF2-40B4-BE49-F238E27FC236}">
                <a16:creationId xmlns:a16="http://schemas.microsoft.com/office/drawing/2014/main" id="{5A066ED6-D5E5-E2D4-61E9-11158AAFD0D6}"/>
              </a:ext>
            </a:extLst>
          </p:cNvPr>
          <p:cNvSpPr>
            <a:spLocks noGrp="1"/>
          </p:cNvSpPr>
          <p:nvPr>
            <p:ph type="body" sz="quarter" idx="11" hasCustomPrompt="1"/>
          </p:nvPr>
        </p:nvSpPr>
        <p:spPr>
          <a:xfrm>
            <a:off x="4332290" y="2241552"/>
            <a:ext cx="3492500" cy="3995737"/>
          </a:xfrm>
          <a:prstGeom prst="rect">
            <a:avLst/>
          </a:prstGeom>
        </p:spPr>
        <p:txBody>
          <a:bodyPr lIns="91440" tIns="45720" rIns="91440" bIns="45720">
            <a:noAutofit/>
          </a:bodyPr>
          <a:lstStyle>
            <a:lvl1pPr>
              <a:defRPr sz="2000" b="0" i="0">
                <a:solidFill>
                  <a:schemeClr val="bg1"/>
                </a:solidFill>
                <a:latin typeface="+mn-lt"/>
                <a:cs typeface="Sarabun Light" pitchFamily="2" charset="-34"/>
              </a:defRPr>
            </a:lvl1pPr>
            <a:lvl2pPr>
              <a:defRPr sz="2000" b="0" i="0">
                <a:solidFill>
                  <a:schemeClr val="bg1"/>
                </a:solidFill>
                <a:latin typeface="+mn-lt"/>
                <a:cs typeface="Sarabun Light" pitchFamily="2" charset="-34"/>
              </a:defRPr>
            </a:lvl2pPr>
            <a:lvl3pPr>
              <a:defRPr sz="2000" b="0" i="0">
                <a:solidFill>
                  <a:schemeClr val="bg1"/>
                </a:solidFill>
                <a:latin typeface="+mn-lt"/>
                <a:cs typeface="Sarabun Light" pitchFamily="2" charset="-34"/>
              </a:defRPr>
            </a:lvl3pPr>
            <a:lvl4pPr>
              <a:defRPr sz="2000" b="0" i="0">
                <a:solidFill>
                  <a:schemeClr val="bg1"/>
                </a:solidFill>
                <a:latin typeface="+mn-lt"/>
                <a:cs typeface="Sarabun Light" pitchFamily="2" charset="-34"/>
              </a:defRPr>
            </a:lvl4pPr>
            <a:lvl5pPr>
              <a:defRPr sz="2000" b="0" i="0">
                <a:solidFill>
                  <a:schemeClr val="bg1"/>
                </a:solidFill>
                <a:latin typeface="+mn-lt"/>
                <a:cs typeface="Sarabun Light" pitchFamily="2" charset="-34"/>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11">
            <a:extLst>
              <a:ext uri="{FF2B5EF4-FFF2-40B4-BE49-F238E27FC236}">
                <a16:creationId xmlns:a16="http://schemas.microsoft.com/office/drawing/2014/main" id="{FE9ECD74-A1EF-254A-C62A-52768CE5E29A}"/>
              </a:ext>
            </a:extLst>
          </p:cNvPr>
          <p:cNvSpPr>
            <a:spLocks noGrp="1"/>
          </p:cNvSpPr>
          <p:nvPr>
            <p:ph type="body" sz="quarter" idx="12" hasCustomPrompt="1"/>
          </p:nvPr>
        </p:nvSpPr>
        <p:spPr>
          <a:xfrm>
            <a:off x="8077201" y="2241552"/>
            <a:ext cx="3492500" cy="3995737"/>
          </a:xfrm>
          <a:prstGeom prst="rect">
            <a:avLst/>
          </a:prstGeom>
        </p:spPr>
        <p:txBody>
          <a:bodyPr lIns="91440" tIns="45720" rIns="91440" bIns="45720">
            <a:noAutofit/>
          </a:bodyPr>
          <a:lstStyle>
            <a:lvl1pPr>
              <a:defRPr sz="2000" b="0" i="0">
                <a:solidFill>
                  <a:schemeClr val="bg1"/>
                </a:solidFill>
                <a:latin typeface="+mn-lt"/>
                <a:cs typeface="Sarabun Light" pitchFamily="2" charset="-34"/>
              </a:defRPr>
            </a:lvl1pPr>
            <a:lvl2pPr>
              <a:defRPr sz="2000" b="0" i="0">
                <a:solidFill>
                  <a:schemeClr val="bg1"/>
                </a:solidFill>
                <a:latin typeface="+mn-lt"/>
                <a:cs typeface="Sarabun Light" pitchFamily="2" charset="-34"/>
              </a:defRPr>
            </a:lvl2pPr>
            <a:lvl3pPr>
              <a:defRPr sz="2000" b="0" i="0">
                <a:solidFill>
                  <a:schemeClr val="bg1"/>
                </a:solidFill>
                <a:latin typeface="+mn-lt"/>
                <a:cs typeface="Sarabun Light" pitchFamily="2" charset="-34"/>
              </a:defRPr>
            </a:lvl3pPr>
            <a:lvl4pPr>
              <a:defRPr sz="2000" b="0" i="0">
                <a:solidFill>
                  <a:schemeClr val="bg1"/>
                </a:solidFill>
                <a:latin typeface="+mn-lt"/>
                <a:cs typeface="Sarabun Light" pitchFamily="2" charset="-34"/>
              </a:defRPr>
            </a:lvl4pPr>
            <a:lvl5pPr>
              <a:defRPr sz="2000" b="0" i="0">
                <a:solidFill>
                  <a:schemeClr val="bg1"/>
                </a:solidFill>
                <a:latin typeface="+mn-lt"/>
                <a:cs typeface="Sarabun Light" pitchFamily="2" charset="-34"/>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a:extLst>
              <a:ext uri="{FF2B5EF4-FFF2-40B4-BE49-F238E27FC236}">
                <a16:creationId xmlns:a16="http://schemas.microsoft.com/office/drawing/2014/main" id="{7C7C8C83-FCF6-9AD5-98AE-4281C7003008}"/>
              </a:ext>
            </a:extLst>
          </p:cNvPr>
          <p:cNvSpPr txBox="1">
            <a:spLocks/>
          </p:cNvSpPr>
          <p:nvPr userDrawn="1"/>
        </p:nvSpPr>
        <p:spPr>
          <a:xfrm>
            <a:off x="634652" y="6386283"/>
            <a:ext cx="10505733" cy="235898"/>
          </a:xfrm>
          <a:prstGeom prst="rect">
            <a:avLst/>
          </a:prstGeom>
        </p:spPr>
        <p:txBody>
          <a:bodyPr wrap="square" lIns="91440" tIns="45720" rIns="91440" bIns="4572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fld id="{CC445941-74CC-4112-9061-4DB01C9C0019}" type="slidenum">
              <a:rPr lang="en-US" sz="933" smtClean="0">
                <a:solidFill>
                  <a:schemeClr val="bg1"/>
                </a:solidFill>
              </a:rPr>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t>‹#›</a:t>
            </a:fld>
            <a:r>
              <a:rPr lang="en-US" sz="933" spc="13" baseline="0" dirty="0">
                <a:solidFill>
                  <a:schemeClr val="bg1"/>
                </a:solidFill>
              </a:rPr>
              <a:t>  |  LOCKTON</a:t>
            </a:r>
          </a:p>
        </p:txBody>
      </p:sp>
      <p:sp>
        <p:nvSpPr>
          <p:cNvPr id="2" name="Title 1">
            <a:extLst>
              <a:ext uri="{FF2B5EF4-FFF2-40B4-BE49-F238E27FC236}">
                <a16:creationId xmlns:a16="http://schemas.microsoft.com/office/drawing/2014/main" id="{C4AE6EED-D527-3AFF-CDD5-CAEB3823E173}"/>
              </a:ext>
            </a:extLst>
          </p:cNvPr>
          <p:cNvSpPr>
            <a:spLocks noGrp="1"/>
          </p:cNvSpPr>
          <p:nvPr>
            <p:ph type="title"/>
          </p:nvPr>
        </p:nvSpPr>
        <p:spPr>
          <a:xfrm>
            <a:off x="629271" y="688355"/>
            <a:ext cx="10933459" cy="553998"/>
          </a:xfrm>
        </p:spPr>
        <p:txBody>
          <a:bodyPr anchor="ctr" anchorCtr="0"/>
          <a:lstStyle/>
          <a:p>
            <a:r>
              <a:rPr lang="en-US"/>
              <a:t>Click to edit Master title style</a:t>
            </a:r>
          </a:p>
        </p:txBody>
      </p:sp>
    </p:spTree>
    <p:extLst>
      <p:ext uri="{BB962C8B-B14F-4D97-AF65-F5344CB8AC3E}">
        <p14:creationId xmlns:p14="http://schemas.microsoft.com/office/powerpoint/2010/main" val="21293052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hite_Photo Right">
    <p:spTree>
      <p:nvGrpSpPr>
        <p:cNvPr id="1" name=""/>
        <p:cNvGrpSpPr/>
        <p:nvPr/>
      </p:nvGrpSpPr>
      <p:grpSpPr>
        <a:xfrm>
          <a:off x="0" y="0"/>
          <a:ext cx="0" cy="0"/>
          <a:chOff x="0" y="0"/>
          <a:chExt cx="0" cy="0"/>
        </a:xfrm>
      </p:grpSpPr>
      <p:sp>
        <p:nvSpPr>
          <p:cNvPr id="3" name="Text Placeholder 8">
            <a:extLst>
              <a:ext uri="{FF2B5EF4-FFF2-40B4-BE49-F238E27FC236}">
                <a16:creationId xmlns:a16="http://schemas.microsoft.com/office/drawing/2014/main" id="{741F1EB1-F8A8-039E-FC6F-42B4B9551594}"/>
              </a:ext>
            </a:extLst>
          </p:cNvPr>
          <p:cNvSpPr txBox="1">
            <a:spLocks/>
          </p:cNvSpPr>
          <p:nvPr userDrawn="1"/>
        </p:nvSpPr>
        <p:spPr>
          <a:xfrm>
            <a:off x="634652" y="6386283"/>
            <a:ext cx="10505733" cy="235898"/>
          </a:xfrm>
          <a:prstGeom prst="rect">
            <a:avLst/>
          </a:prstGeom>
        </p:spPr>
        <p:txBody>
          <a:bodyPr wrap="square" lIns="91440" tIns="45720" rIns="91440" bIns="4572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fld id="{CC445941-74CC-4112-9061-4DB01C9C0019}" type="slidenum">
              <a:rPr lang="en-US" sz="933" smtClean="0">
                <a:solidFill>
                  <a:schemeClr val="tx1"/>
                </a:solidFill>
              </a:rPr>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t>‹#›</a:t>
            </a:fld>
            <a:r>
              <a:rPr lang="en-US" sz="933" spc="13" baseline="0" dirty="0">
                <a:solidFill>
                  <a:schemeClr val="tx1"/>
                </a:solidFill>
              </a:rPr>
              <a:t>  |  LOCKTON</a:t>
            </a:r>
          </a:p>
        </p:txBody>
      </p:sp>
      <p:sp>
        <p:nvSpPr>
          <p:cNvPr id="9" name="Text Placeholder 9">
            <a:extLst>
              <a:ext uri="{FF2B5EF4-FFF2-40B4-BE49-F238E27FC236}">
                <a16:creationId xmlns:a16="http://schemas.microsoft.com/office/drawing/2014/main" id="{D22EC350-E7F9-DD2D-E028-8681E0ACF585}"/>
              </a:ext>
            </a:extLst>
          </p:cNvPr>
          <p:cNvSpPr>
            <a:spLocks noGrp="1"/>
          </p:cNvSpPr>
          <p:nvPr>
            <p:ph type="body" sz="quarter" idx="10" hasCustomPrompt="1"/>
          </p:nvPr>
        </p:nvSpPr>
        <p:spPr>
          <a:xfrm>
            <a:off x="635003" y="1925568"/>
            <a:ext cx="4956172" cy="4289797"/>
          </a:xfrm>
          <a:prstGeom prst="rect">
            <a:avLst/>
          </a:prstGeom>
        </p:spPr>
        <p:txBody>
          <a:bodyPr lIns="91440" tIns="45720" rIns="91440" bIns="45720">
            <a:noAutofit/>
          </a:bodyPr>
          <a:lstStyle>
            <a:lvl1pPr>
              <a:defRPr sz="2000" b="0" i="0">
                <a:latin typeface="+mn-lt"/>
                <a:cs typeface="Sarabun Light" pitchFamily="2" charset="-34"/>
              </a:defRPr>
            </a:lvl1pPr>
            <a:lvl2pPr>
              <a:defRPr sz="2000">
                <a:latin typeface="+mn-lt"/>
                <a:cs typeface="Noto Serif Tamil Light" panose="02020402060505020204" pitchFamily="18" charset="0"/>
              </a:defRPr>
            </a:lvl2pPr>
            <a:lvl3pPr>
              <a:defRPr sz="2000">
                <a:latin typeface="+mn-lt"/>
                <a:cs typeface="Noto Serif Tamil Light" panose="02020402060505020204" pitchFamily="18" charset="0"/>
              </a:defRPr>
            </a:lvl3pPr>
            <a:lvl4pPr>
              <a:defRPr sz="2000">
                <a:latin typeface="+mn-lt"/>
                <a:cs typeface="Noto Serif Tamil Light" panose="02020402060505020204" pitchFamily="18" charset="0"/>
              </a:defRPr>
            </a:lvl4pPr>
            <a:lvl5pPr>
              <a:defRPr sz="2000">
                <a:latin typeface="+mn-lt"/>
                <a:cs typeface="Noto Serif Tamil Light" panose="020204020605050202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a:extLst>
              <a:ext uri="{FF2B5EF4-FFF2-40B4-BE49-F238E27FC236}">
                <a16:creationId xmlns:a16="http://schemas.microsoft.com/office/drawing/2014/main" id="{1AA93A22-DC88-12B4-875C-4DFAECFEACAF}"/>
              </a:ext>
            </a:extLst>
          </p:cNvPr>
          <p:cNvSpPr>
            <a:spLocks noGrp="1"/>
          </p:cNvSpPr>
          <p:nvPr>
            <p:ph type="pic" sz="quarter" idx="11"/>
          </p:nvPr>
        </p:nvSpPr>
        <p:spPr>
          <a:xfrm>
            <a:off x="6156325" y="0"/>
            <a:ext cx="6035675" cy="6858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B53ABB76-1EBF-BE5E-DB42-C32D8BA3E75E}"/>
              </a:ext>
            </a:extLst>
          </p:cNvPr>
          <p:cNvSpPr>
            <a:spLocks noGrp="1"/>
          </p:cNvSpPr>
          <p:nvPr>
            <p:ph type="title" hasCustomPrompt="1"/>
          </p:nvPr>
        </p:nvSpPr>
        <p:spPr>
          <a:xfrm>
            <a:off x="629272" y="642635"/>
            <a:ext cx="4956172" cy="646331"/>
          </a:xfrm>
        </p:spPr>
        <p:txBody>
          <a:bodyPr>
            <a:spAutoFit/>
          </a:bodyPr>
          <a:lstStyle/>
          <a:p>
            <a:r>
              <a:rPr lang="en-US" dirty="0"/>
              <a:t>Click to edit title</a:t>
            </a:r>
          </a:p>
        </p:txBody>
      </p:sp>
    </p:spTree>
    <p:extLst>
      <p:ext uri="{BB962C8B-B14F-4D97-AF65-F5344CB8AC3E}">
        <p14:creationId xmlns:p14="http://schemas.microsoft.com/office/powerpoint/2010/main" val="25793953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Gray_Photo Right">
    <p:bg>
      <p:bgPr>
        <a:solidFill>
          <a:srgbClr val="B9B9B8">
            <a:alpha val="20000"/>
          </a:srgbClr>
        </a:solidFill>
        <a:effectLst/>
      </p:bgPr>
    </p:bg>
    <p:spTree>
      <p:nvGrpSpPr>
        <p:cNvPr id="1" name=""/>
        <p:cNvGrpSpPr/>
        <p:nvPr/>
      </p:nvGrpSpPr>
      <p:grpSpPr>
        <a:xfrm>
          <a:off x="0" y="0"/>
          <a:ext cx="0" cy="0"/>
          <a:chOff x="0" y="0"/>
          <a:chExt cx="0" cy="0"/>
        </a:xfrm>
      </p:grpSpPr>
      <p:sp>
        <p:nvSpPr>
          <p:cNvPr id="3" name="Text Placeholder 8">
            <a:extLst>
              <a:ext uri="{FF2B5EF4-FFF2-40B4-BE49-F238E27FC236}">
                <a16:creationId xmlns:a16="http://schemas.microsoft.com/office/drawing/2014/main" id="{741F1EB1-F8A8-039E-FC6F-42B4B9551594}"/>
              </a:ext>
            </a:extLst>
          </p:cNvPr>
          <p:cNvSpPr txBox="1">
            <a:spLocks/>
          </p:cNvSpPr>
          <p:nvPr userDrawn="1"/>
        </p:nvSpPr>
        <p:spPr>
          <a:xfrm>
            <a:off x="634652" y="6386283"/>
            <a:ext cx="10505733" cy="235898"/>
          </a:xfrm>
          <a:prstGeom prst="rect">
            <a:avLst/>
          </a:prstGeom>
        </p:spPr>
        <p:txBody>
          <a:bodyPr wrap="square" lIns="91440" tIns="45720" rIns="91440" bIns="4572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fld id="{CC445941-74CC-4112-9061-4DB01C9C0019}" type="slidenum">
              <a:rPr lang="en-US" sz="933" smtClean="0">
                <a:solidFill>
                  <a:schemeClr val="tx1"/>
                </a:solidFill>
              </a:rPr>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t>‹#›</a:t>
            </a:fld>
            <a:r>
              <a:rPr lang="en-US" sz="933" spc="13" baseline="0" dirty="0">
                <a:solidFill>
                  <a:schemeClr val="tx1"/>
                </a:solidFill>
              </a:rPr>
              <a:t>  |  LOCKTON</a:t>
            </a:r>
          </a:p>
        </p:txBody>
      </p:sp>
      <p:sp>
        <p:nvSpPr>
          <p:cNvPr id="10" name="Text Placeholder 9">
            <a:extLst>
              <a:ext uri="{FF2B5EF4-FFF2-40B4-BE49-F238E27FC236}">
                <a16:creationId xmlns:a16="http://schemas.microsoft.com/office/drawing/2014/main" id="{DA6A0783-1D2E-DDF8-43AD-68DE13D2771B}"/>
              </a:ext>
            </a:extLst>
          </p:cNvPr>
          <p:cNvSpPr>
            <a:spLocks noGrp="1"/>
          </p:cNvSpPr>
          <p:nvPr>
            <p:ph type="body" sz="quarter" idx="10" hasCustomPrompt="1"/>
          </p:nvPr>
        </p:nvSpPr>
        <p:spPr>
          <a:xfrm>
            <a:off x="635003" y="1925569"/>
            <a:ext cx="4956172" cy="4311719"/>
          </a:xfrm>
          <a:prstGeom prst="rect">
            <a:avLst/>
          </a:prstGeom>
        </p:spPr>
        <p:txBody>
          <a:bodyPr lIns="91440" tIns="45720" rIns="91440" bIns="45720">
            <a:noAutofit/>
          </a:bodyPr>
          <a:lstStyle>
            <a:lvl1pPr>
              <a:defRPr sz="2000" b="0" i="0">
                <a:latin typeface="+mn-lt"/>
                <a:cs typeface="Sarabun Light" pitchFamily="2" charset="-34"/>
              </a:defRPr>
            </a:lvl1pPr>
            <a:lvl2pPr>
              <a:defRPr sz="2000" b="0" i="0">
                <a:latin typeface="+mn-lt"/>
                <a:cs typeface="Sarabun Light" pitchFamily="2" charset="-34"/>
              </a:defRPr>
            </a:lvl2pPr>
            <a:lvl3pPr>
              <a:defRPr sz="2000" b="0" i="0">
                <a:latin typeface="+mn-lt"/>
                <a:cs typeface="Sarabun Light" pitchFamily="2" charset="-34"/>
              </a:defRPr>
            </a:lvl3pPr>
            <a:lvl4pPr>
              <a:defRPr sz="2000" b="0" i="0">
                <a:latin typeface="+mn-lt"/>
                <a:cs typeface="Sarabun Light" pitchFamily="2" charset="-34"/>
              </a:defRPr>
            </a:lvl4pPr>
            <a:lvl5pPr>
              <a:defRPr sz="2000" b="0" i="0">
                <a:latin typeface="+mn-lt"/>
                <a:cs typeface="Sarabun Light" pitchFamily="2" charset="-34"/>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a:extLst>
              <a:ext uri="{FF2B5EF4-FFF2-40B4-BE49-F238E27FC236}">
                <a16:creationId xmlns:a16="http://schemas.microsoft.com/office/drawing/2014/main" id="{4B37AC88-ADF5-82D6-32F4-686EF06B1A70}"/>
              </a:ext>
            </a:extLst>
          </p:cNvPr>
          <p:cNvSpPr>
            <a:spLocks noGrp="1"/>
          </p:cNvSpPr>
          <p:nvPr>
            <p:ph type="pic" sz="quarter" idx="11"/>
          </p:nvPr>
        </p:nvSpPr>
        <p:spPr>
          <a:xfrm>
            <a:off x="6157913" y="0"/>
            <a:ext cx="6034087" cy="6858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41202799-3F13-80CC-B3D0-25ABB7633964}"/>
              </a:ext>
            </a:extLst>
          </p:cNvPr>
          <p:cNvSpPr>
            <a:spLocks noGrp="1"/>
          </p:cNvSpPr>
          <p:nvPr>
            <p:ph type="title" hasCustomPrompt="1"/>
          </p:nvPr>
        </p:nvSpPr>
        <p:spPr>
          <a:xfrm>
            <a:off x="629272" y="642635"/>
            <a:ext cx="4845840" cy="646331"/>
          </a:xfrm>
        </p:spPr>
        <p:txBody>
          <a:bodyPr>
            <a:spAutoFit/>
          </a:bodyPr>
          <a:lstStyle>
            <a:lvl1pPr>
              <a:defRPr/>
            </a:lvl1pPr>
          </a:lstStyle>
          <a:p>
            <a:r>
              <a:rPr lang="en-US" dirty="0"/>
              <a:t>Click to edit title</a:t>
            </a:r>
          </a:p>
        </p:txBody>
      </p:sp>
    </p:spTree>
    <p:extLst>
      <p:ext uri="{BB962C8B-B14F-4D97-AF65-F5344CB8AC3E}">
        <p14:creationId xmlns:p14="http://schemas.microsoft.com/office/powerpoint/2010/main" val="14929236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Cover Option 3">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8EB07BF-53FA-E771-28AE-7E76ADD8E2A3}"/>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4103" y="0"/>
            <a:ext cx="12183790" cy="6857997"/>
          </a:xfrm>
          <a:prstGeom prst="rect">
            <a:avLst/>
          </a:prstGeom>
        </p:spPr>
      </p:pic>
      <p:sp>
        <p:nvSpPr>
          <p:cNvPr id="13" name="Rectangle 12">
            <a:extLst>
              <a:ext uri="{FF2B5EF4-FFF2-40B4-BE49-F238E27FC236}">
                <a16:creationId xmlns:a16="http://schemas.microsoft.com/office/drawing/2014/main" id="{11BC1ECE-C0D7-506E-8F8F-26CC8ED2BCE4}"/>
              </a:ext>
            </a:extLst>
          </p:cNvPr>
          <p:cNvSpPr/>
          <p:nvPr userDrawn="1"/>
        </p:nvSpPr>
        <p:spPr>
          <a:xfrm rot="16200000" flipH="1">
            <a:off x="5238934" y="-95068"/>
            <a:ext cx="6858000" cy="7048139"/>
          </a:xfrm>
          <a:prstGeom prst="rect">
            <a:avLst/>
          </a:prstGeom>
          <a:gradFill>
            <a:gsLst>
              <a:gs pos="28000">
                <a:schemeClr val="tx1">
                  <a:alpha val="0"/>
                </a:schemeClr>
              </a:gs>
              <a:gs pos="94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14" name="Rectangle 13">
            <a:extLst>
              <a:ext uri="{FF2B5EF4-FFF2-40B4-BE49-F238E27FC236}">
                <a16:creationId xmlns:a16="http://schemas.microsoft.com/office/drawing/2014/main" id="{D3BE3DCA-13D2-C399-F1CF-040132B9B5CC}"/>
              </a:ext>
            </a:extLst>
          </p:cNvPr>
          <p:cNvSpPr/>
          <p:nvPr userDrawn="1"/>
        </p:nvSpPr>
        <p:spPr>
          <a:xfrm>
            <a:off x="0" y="1841501"/>
            <a:ext cx="12192000" cy="5016500"/>
          </a:xfrm>
          <a:prstGeom prst="rect">
            <a:avLst/>
          </a:prstGeom>
          <a:gradFill>
            <a:gsLst>
              <a:gs pos="28000">
                <a:schemeClr val="tx1">
                  <a:alpha val="0"/>
                </a:schemeClr>
              </a:gs>
              <a:gs pos="94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 name="Title 1"/>
          <p:cNvSpPr>
            <a:spLocks noGrp="1"/>
          </p:cNvSpPr>
          <p:nvPr>
            <p:ph type="ctrTitle" hasCustomPrompt="1"/>
          </p:nvPr>
        </p:nvSpPr>
        <p:spPr>
          <a:xfrm>
            <a:off x="679485" y="1841497"/>
            <a:ext cx="6714832" cy="2773947"/>
          </a:xfrm>
        </p:spPr>
        <p:txBody>
          <a:bodyPr lIns="91440" tIns="45720" rIns="91440" bIns="45720" anchor="b">
            <a:noAutofit/>
          </a:bodyPr>
          <a:lstStyle>
            <a:lvl1pPr algn="l">
              <a:defRPr sz="6000" b="1" i="0" cap="all" baseline="0">
                <a:solidFill>
                  <a:schemeClr val="bg1"/>
                </a:solidFill>
                <a:latin typeface="+mn-lt"/>
                <a:ea typeface="Segoe UI Black" panose="020B0A02040204020203" pitchFamily="34" charset="0"/>
              </a:defRPr>
            </a:lvl1pPr>
          </a:lstStyle>
          <a:p>
            <a:r>
              <a:rPr lang="en-US" dirty="0"/>
              <a:t>CLICK TO ADD TITLE</a:t>
            </a:r>
          </a:p>
        </p:txBody>
      </p:sp>
      <p:sp>
        <p:nvSpPr>
          <p:cNvPr id="3" name="Subtitle 2"/>
          <p:cNvSpPr>
            <a:spLocks noGrp="1"/>
          </p:cNvSpPr>
          <p:nvPr>
            <p:ph type="subTitle" idx="1"/>
          </p:nvPr>
        </p:nvSpPr>
        <p:spPr>
          <a:xfrm>
            <a:off x="660133" y="4764412"/>
            <a:ext cx="6714832" cy="461665"/>
          </a:xfrm>
          <a:prstGeom prst="rect">
            <a:avLst/>
          </a:prstGeom>
        </p:spPr>
        <p:txBody>
          <a:bodyPr lIns="91440" tIns="45720" rIns="91440" bIns="45720">
            <a:noAutofit/>
          </a:bodyPr>
          <a:lstStyle>
            <a:lvl1pPr marL="0" indent="0" algn="l">
              <a:buNone/>
              <a:defRPr sz="2400">
                <a:solidFill>
                  <a:schemeClr val="bg1"/>
                </a:solidFill>
                <a:latin typeface="Segoe UI Semilight" panose="020B0402040204020203" pitchFamily="34" charset="0"/>
                <a:cs typeface="Segoe UI Semilight" panose="020B0402040204020203"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pic>
        <p:nvPicPr>
          <p:cNvPr id="15" name="Picture 14">
            <a:extLst>
              <a:ext uri="{FF2B5EF4-FFF2-40B4-BE49-F238E27FC236}">
                <a16:creationId xmlns:a16="http://schemas.microsoft.com/office/drawing/2014/main" id="{A5A98C93-6803-F603-4CE9-2070FE9B246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564447" y="5141096"/>
            <a:ext cx="1592000" cy="728827"/>
          </a:xfrm>
          <a:prstGeom prst="rect">
            <a:avLst/>
          </a:prstGeom>
        </p:spPr>
      </p:pic>
      <p:sp>
        <p:nvSpPr>
          <p:cNvPr id="4" name="Text Placeholder 5">
            <a:extLst>
              <a:ext uri="{FF2B5EF4-FFF2-40B4-BE49-F238E27FC236}">
                <a16:creationId xmlns:a16="http://schemas.microsoft.com/office/drawing/2014/main" id="{E727B517-09D8-E4DC-668E-A88814519341}"/>
              </a:ext>
            </a:extLst>
          </p:cNvPr>
          <p:cNvSpPr>
            <a:spLocks noGrp="1"/>
          </p:cNvSpPr>
          <p:nvPr>
            <p:ph type="body" sz="quarter" idx="13" hasCustomPrompt="1"/>
          </p:nvPr>
        </p:nvSpPr>
        <p:spPr>
          <a:xfrm>
            <a:off x="679485" y="5487001"/>
            <a:ext cx="6714832" cy="382922"/>
          </a:xfrm>
          <a:prstGeom prst="rect">
            <a:avLst/>
          </a:prstGeom>
        </p:spPr>
        <p:txBody>
          <a:bodyPr lIns="91440" tIns="45720" rIns="91440" bIns="45720" anchor="b"/>
          <a:lstStyle>
            <a:lvl1pPr>
              <a:defRPr sz="1300">
                <a:solidFill>
                  <a:schemeClr val="bg1"/>
                </a:solidFill>
                <a:latin typeface="Segoe UI Light" panose="020B0502040204020203" pitchFamily="34" charset="0"/>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Date</a:t>
            </a:r>
          </a:p>
        </p:txBody>
      </p:sp>
    </p:spTree>
    <p:extLst>
      <p:ext uri="{BB962C8B-B14F-4D97-AF65-F5344CB8AC3E}">
        <p14:creationId xmlns:p14="http://schemas.microsoft.com/office/powerpoint/2010/main" val="132629307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hite_Photo Left">
    <p:spTree>
      <p:nvGrpSpPr>
        <p:cNvPr id="1" name=""/>
        <p:cNvGrpSpPr/>
        <p:nvPr/>
      </p:nvGrpSpPr>
      <p:grpSpPr>
        <a:xfrm>
          <a:off x="0" y="0"/>
          <a:ext cx="0" cy="0"/>
          <a:chOff x="0" y="0"/>
          <a:chExt cx="0" cy="0"/>
        </a:xfrm>
      </p:grpSpPr>
      <p:sp>
        <p:nvSpPr>
          <p:cNvPr id="3" name="Text Placeholder 8">
            <a:extLst>
              <a:ext uri="{FF2B5EF4-FFF2-40B4-BE49-F238E27FC236}">
                <a16:creationId xmlns:a16="http://schemas.microsoft.com/office/drawing/2014/main" id="{741F1EB1-F8A8-039E-FC6F-42B4B9551594}"/>
              </a:ext>
            </a:extLst>
          </p:cNvPr>
          <p:cNvSpPr txBox="1">
            <a:spLocks/>
          </p:cNvSpPr>
          <p:nvPr userDrawn="1"/>
        </p:nvSpPr>
        <p:spPr>
          <a:xfrm>
            <a:off x="634652" y="6478616"/>
            <a:ext cx="10505733" cy="143565"/>
          </a:xfrm>
          <a:prstGeom prst="rect">
            <a:avLst/>
          </a:prstGeom>
        </p:spPr>
        <p:txBody>
          <a:bodyPr wrap="square" lIns="0" tIns="0" rIns="0" bIns="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fld id="{CC445941-74CC-4112-9061-4DB01C9C0019}" type="slidenum">
              <a:rPr lang="en-US" sz="933" smtClean="0">
                <a:solidFill>
                  <a:schemeClr val="bg1"/>
                </a:solidFill>
              </a:rPr>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t>‹#›</a:t>
            </a:fld>
            <a:r>
              <a:rPr lang="en-US" sz="933" spc="13" baseline="0" dirty="0">
                <a:solidFill>
                  <a:schemeClr val="bg1"/>
                </a:solidFill>
              </a:rPr>
              <a:t>  |  LOCKTON</a:t>
            </a:r>
          </a:p>
        </p:txBody>
      </p:sp>
      <p:sp>
        <p:nvSpPr>
          <p:cNvPr id="8" name="Text Placeholder 9">
            <a:extLst>
              <a:ext uri="{FF2B5EF4-FFF2-40B4-BE49-F238E27FC236}">
                <a16:creationId xmlns:a16="http://schemas.microsoft.com/office/drawing/2014/main" id="{94D52F01-1425-155A-3812-789FEE7DD35B}"/>
              </a:ext>
            </a:extLst>
          </p:cNvPr>
          <p:cNvSpPr>
            <a:spLocks noGrp="1"/>
          </p:cNvSpPr>
          <p:nvPr>
            <p:ph type="body" sz="quarter" idx="10" hasCustomPrompt="1"/>
          </p:nvPr>
        </p:nvSpPr>
        <p:spPr>
          <a:xfrm>
            <a:off x="6521781" y="1925569"/>
            <a:ext cx="5003800" cy="4311719"/>
          </a:xfrm>
          <a:prstGeom prst="rect">
            <a:avLst/>
          </a:prstGeom>
        </p:spPr>
        <p:txBody>
          <a:bodyPr lIns="91440" tIns="45720" rIns="91440" bIns="45720">
            <a:noAutofit/>
          </a:bodyPr>
          <a:lstStyle>
            <a:lvl1pPr>
              <a:defRPr sz="2000" b="0" i="0">
                <a:latin typeface="+mn-lt"/>
                <a:cs typeface="Sarabun Light" pitchFamily="2" charset="-34"/>
              </a:defRPr>
            </a:lvl1pPr>
            <a:lvl2pPr>
              <a:defRPr sz="2000" b="0" i="0">
                <a:latin typeface="+mn-lt"/>
                <a:cs typeface="Sarabun Light" pitchFamily="2" charset="-34"/>
              </a:defRPr>
            </a:lvl2pPr>
            <a:lvl3pPr>
              <a:defRPr sz="2000" b="0" i="0">
                <a:latin typeface="+mn-lt"/>
                <a:cs typeface="Sarabun Light" pitchFamily="2" charset="-34"/>
              </a:defRPr>
            </a:lvl3pPr>
            <a:lvl4pPr>
              <a:defRPr sz="2000" b="0" i="0">
                <a:latin typeface="+mn-lt"/>
                <a:cs typeface="Sarabun Light" pitchFamily="2" charset="-34"/>
              </a:defRPr>
            </a:lvl4pPr>
            <a:lvl5pPr>
              <a:defRPr sz="2000" b="0" i="0">
                <a:latin typeface="+mn-lt"/>
                <a:cs typeface="Sarabun Light" pitchFamily="2" charset="-34"/>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a:extLst>
              <a:ext uri="{FF2B5EF4-FFF2-40B4-BE49-F238E27FC236}">
                <a16:creationId xmlns:a16="http://schemas.microsoft.com/office/drawing/2014/main" id="{09B02A82-B75E-F58D-B7F1-62085B496403}"/>
              </a:ext>
            </a:extLst>
          </p:cNvPr>
          <p:cNvSpPr txBox="1">
            <a:spLocks/>
          </p:cNvSpPr>
          <p:nvPr userDrawn="1"/>
        </p:nvSpPr>
        <p:spPr>
          <a:xfrm>
            <a:off x="6534363" y="6386283"/>
            <a:ext cx="5486400" cy="235898"/>
          </a:xfrm>
          <a:prstGeom prst="rect">
            <a:avLst/>
          </a:prstGeom>
        </p:spPr>
        <p:txBody>
          <a:bodyPr wrap="square" lIns="91440" tIns="45720" rIns="91440" bIns="4572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fld id="{CC445941-74CC-4112-9061-4DB01C9C0019}" type="slidenum">
              <a:rPr lang="en-US" sz="933" smtClean="0">
                <a:solidFill>
                  <a:schemeClr val="tx1"/>
                </a:solidFill>
              </a:rPr>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t>‹#›</a:t>
            </a:fld>
            <a:r>
              <a:rPr lang="en-US" sz="933" spc="13" baseline="0" dirty="0">
                <a:solidFill>
                  <a:schemeClr val="tx1"/>
                </a:solidFill>
              </a:rPr>
              <a:t>  |  LOCKTON</a:t>
            </a:r>
          </a:p>
        </p:txBody>
      </p:sp>
      <p:sp>
        <p:nvSpPr>
          <p:cNvPr id="4" name="Picture Placeholder 3">
            <a:extLst>
              <a:ext uri="{FF2B5EF4-FFF2-40B4-BE49-F238E27FC236}">
                <a16:creationId xmlns:a16="http://schemas.microsoft.com/office/drawing/2014/main" id="{560EA95B-A00E-9D1F-BDDE-2E4381FBAB93}"/>
              </a:ext>
            </a:extLst>
          </p:cNvPr>
          <p:cNvSpPr>
            <a:spLocks noGrp="1"/>
          </p:cNvSpPr>
          <p:nvPr>
            <p:ph type="pic" sz="quarter" idx="11"/>
          </p:nvPr>
        </p:nvSpPr>
        <p:spPr>
          <a:xfrm>
            <a:off x="0" y="0"/>
            <a:ext cx="5943600" cy="6858000"/>
          </a:xfrm>
        </p:spPr>
        <p:txBody>
          <a:bodyPr/>
          <a:lstStyle/>
          <a:p>
            <a:r>
              <a:rPr lang="en-US"/>
              <a:t>Click icon to add picture</a:t>
            </a:r>
            <a:endParaRPr lang="en-US" dirty="0"/>
          </a:p>
        </p:txBody>
      </p:sp>
      <p:sp>
        <p:nvSpPr>
          <p:cNvPr id="5" name="Title 4">
            <a:extLst>
              <a:ext uri="{FF2B5EF4-FFF2-40B4-BE49-F238E27FC236}">
                <a16:creationId xmlns:a16="http://schemas.microsoft.com/office/drawing/2014/main" id="{80A19385-2558-B46D-8D4A-1CF1579BA78F}"/>
              </a:ext>
            </a:extLst>
          </p:cNvPr>
          <p:cNvSpPr>
            <a:spLocks noGrp="1"/>
          </p:cNvSpPr>
          <p:nvPr>
            <p:ph type="title" hasCustomPrompt="1"/>
          </p:nvPr>
        </p:nvSpPr>
        <p:spPr>
          <a:xfrm>
            <a:off x="6516398" y="642635"/>
            <a:ext cx="5003800" cy="646331"/>
          </a:xfrm>
        </p:spPr>
        <p:txBody>
          <a:bodyPr>
            <a:spAutoFit/>
          </a:bodyPr>
          <a:lstStyle/>
          <a:p>
            <a:r>
              <a:rPr lang="en-US" dirty="0"/>
              <a:t>Click to edit title</a:t>
            </a:r>
          </a:p>
        </p:txBody>
      </p:sp>
    </p:spTree>
    <p:extLst>
      <p:ext uri="{BB962C8B-B14F-4D97-AF65-F5344CB8AC3E}">
        <p14:creationId xmlns:p14="http://schemas.microsoft.com/office/powerpoint/2010/main" val="14348414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Gray_Photo Left">
    <p:bg>
      <p:bgPr>
        <a:solidFill>
          <a:srgbClr val="B9B9B8">
            <a:alpha val="20000"/>
          </a:srgbClr>
        </a:solidFill>
        <a:effectLst/>
      </p:bgPr>
    </p:bg>
    <p:spTree>
      <p:nvGrpSpPr>
        <p:cNvPr id="1" name=""/>
        <p:cNvGrpSpPr/>
        <p:nvPr/>
      </p:nvGrpSpPr>
      <p:grpSpPr>
        <a:xfrm>
          <a:off x="0" y="0"/>
          <a:ext cx="0" cy="0"/>
          <a:chOff x="0" y="0"/>
          <a:chExt cx="0" cy="0"/>
        </a:xfrm>
      </p:grpSpPr>
      <p:sp>
        <p:nvSpPr>
          <p:cNvPr id="16" name="Text Placeholder 9">
            <a:extLst>
              <a:ext uri="{FF2B5EF4-FFF2-40B4-BE49-F238E27FC236}">
                <a16:creationId xmlns:a16="http://schemas.microsoft.com/office/drawing/2014/main" id="{0912ED59-4E3E-DD3F-5168-B0B7A0952088}"/>
              </a:ext>
            </a:extLst>
          </p:cNvPr>
          <p:cNvSpPr>
            <a:spLocks noGrp="1"/>
          </p:cNvSpPr>
          <p:nvPr>
            <p:ph type="body" sz="quarter" idx="10" hasCustomPrompt="1"/>
          </p:nvPr>
        </p:nvSpPr>
        <p:spPr>
          <a:xfrm>
            <a:off x="6521781" y="1925569"/>
            <a:ext cx="5003800" cy="4311719"/>
          </a:xfrm>
          <a:prstGeom prst="rect">
            <a:avLst/>
          </a:prstGeom>
        </p:spPr>
        <p:txBody>
          <a:bodyPr lIns="91440" tIns="45720" rIns="91440" bIns="45720">
            <a:noAutofit/>
          </a:bodyPr>
          <a:lstStyle>
            <a:lvl1pPr>
              <a:defRPr sz="2000" b="0" i="0">
                <a:latin typeface="+mn-lt"/>
                <a:cs typeface="Sarabun Light" pitchFamily="2" charset="-34"/>
              </a:defRPr>
            </a:lvl1pPr>
            <a:lvl2pPr>
              <a:defRPr sz="2000" b="0" i="0">
                <a:latin typeface="+mn-lt"/>
                <a:cs typeface="Noto Serif Tamil Light" panose="02020402060505020204" pitchFamily="18" charset="0"/>
              </a:defRPr>
            </a:lvl2pPr>
            <a:lvl3pPr>
              <a:defRPr sz="2000" b="0" i="0">
                <a:latin typeface="+mn-lt"/>
                <a:cs typeface="Noto Serif Tamil Light" panose="02020402060505020204" pitchFamily="18" charset="0"/>
              </a:defRPr>
            </a:lvl3pPr>
            <a:lvl4pPr>
              <a:defRPr sz="2000" b="0" i="0">
                <a:latin typeface="+mn-lt"/>
                <a:cs typeface="Noto Serif Tamil Light" panose="02020402060505020204" pitchFamily="18" charset="0"/>
              </a:defRPr>
            </a:lvl4pPr>
            <a:lvl5pPr>
              <a:defRPr sz="2000" b="0" i="0">
                <a:latin typeface="+mn-lt"/>
                <a:cs typeface="Noto Serif Tamil Light" panose="020204020605050202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a:extLst>
              <a:ext uri="{FF2B5EF4-FFF2-40B4-BE49-F238E27FC236}">
                <a16:creationId xmlns:a16="http://schemas.microsoft.com/office/drawing/2014/main" id="{67A93147-66FC-F919-D7BA-32338727C14A}"/>
              </a:ext>
            </a:extLst>
          </p:cNvPr>
          <p:cNvSpPr>
            <a:spLocks noGrp="1"/>
          </p:cNvSpPr>
          <p:nvPr>
            <p:ph type="pic" sz="quarter" idx="11"/>
          </p:nvPr>
        </p:nvSpPr>
        <p:spPr>
          <a:xfrm>
            <a:off x="0" y="0"/>
            <a:ext cx="5938838" cy="6858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745C1C64-EFDD-8302-6C38-E4363B3DAFAF}"/>
              </a:ext>
            </a:extLst>
          </p:cNvPr>
          <p:cNvSpPr>
            <a:spLocks noGrp="1"/>
          </p:cNvSpPr>
          <p:nvPr>
            <p:ph type="title" hasCustomPrompt="1"/>
          </p:nvPr>
        </p:nvSpPr>
        <p:spPr>
          <a:xfrm>
            <a:off x="6516398" y="642635"/>
            <a:ext cx="5003800" cy="646331"/>
          </a:xfrm>
        </p:spPr>
        <p:txBody>
          <a:bodyPr>
            <a:spAutoFit/>
          </a:bodyPr>
          <a:lstStyle/>
          <a:p>
            <a:r>
              <a:rPr lang="en-US" dirty="0"/>
              <a:t>Click to edit title</a:t>
            </a:r>
          </a:p>
        </p:txBody>
      </p:sp>
      <p:sp>
        <p:nvSpPr>
          <p:cNvPr id="3" name="Text Placeholder 8">
            <a:extLst>
              <a:ext uri="{FF2B5EF4-FFF2-40B4-BE49-F238E27FC236}">
                <a16:creationId xmlns:a16="http://schemas.microsoft.com/office/drawing/2014/main" id="{D54A42BD-E205-BA91-CC03-DA9A05E575B8}"/>
              </a:ext>
            </a:extLst>
          </p:cNvPr>
          <p:cNvSpPr txBox="1">
            <a:spLocks/>
          </p:cNvSpPr>
          <p:nvPr userDrawn="1"/>
        </p:nvSpPr>
        <p:spPr>
          <a:xfrm>
            <a:off x="6534363" y="6386283"/>
            <a:ext cx="5486400" cy="235898"/>
          </a:xfrm>
          <a:prstGeom prst="rect">
            <a:avLst/>
          </a:prstGeom>
        </p:spPr>
        <p:txBody>
          <a:bodyPr wrap="square" lIns="91440" tIns="45720" rIns="91440" bIns="4572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fld id="{CC445941-74CC-4112-9061-4DB01C9C0019}" type="slidenum">
              <a:rPr lang="en-US" sz="933" smtClean="0">
                <a:solidFill>
                  <a:schemeClr val="tx1"/>
                </a:solidFill>
              </a:rPr>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t>‹#›</a:t>
            </a:fld>
            <a:r>
              <a:rPr lang="en-US" sz="933" spc="13" baseline="0" dirty="0">
                <a:solidFill>
                  <a:schemeClr val="tx1"/>
                </a:solidFill>
              </a:rPr>
              <a:t>  |  LOCKTON</a:t>
            </a:r>
          </a:p>
        </p:txBody>
      </p:sp>
    </p:spTree>
    <p:extLst>
      <p:ext uri="{BB962C8B-B14F-4D97-AF65-F5344CB8AC3E}">
        <p14:creationId xmlns:p14="http://schemas.microsoft.com/office/powerpoint/2010/main" val="370845762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Jet_Photo Right">
    <p:bg>
      <p:bgPr>
        <a:solidFill>
          <a:srgbClr val="363636"/>
        </a:solidFill>
        <a:effectLst/>
      </p:bgPr>
    </p:bg>
    <p:spTree>
      <p:nvGrpSpPr>
        <p:cNvPr id="1" name=""/>
        <p:cNvGrpSpPr/>
        <p:nvPr/>
      </p:nvGrpSpPr>
      <p:grpSpPr>
        <a:xfrm>
          <a:off x="0" y="0"/>
          <a:ext cx="0" cy="0"/>
          <a:chOff x="0" y="0"/>
          <a:chExt cx="0" cy="0"/>
        </a:xfrm>
      </p:grpSpPr>
      <p:sp>
        <p:nvSpPr>
          <p:cNvPr id="3" name="Text Placeholder 8">
            <a:extLst>
              <a:ext uri="{FF2B5EF4-FFF2-40B4-BE49-F238E27FC236}">
                <a16:creationId xmlns:a16="http://schemas.microsoft.com/office/drawing/2014/main" id="{741F1EB1-F8A8-039E-FC6F-42B4B9551594}"/>
              </a:ext>
            </a:extLst>
          </p:cNvPr>
          <p:cNvSpPr txBox="1">
            <a:spLocks/>
          </p:cNvSpPr>
          <p:nvPr userDrawn="1"/>
        </p:nvSpPr>
        <p:spPr>
          <a:xfrm>
            <a:off x="634652" y="6386283"/>
            <a:ext cx="10505733" cy="235898"/>
          </a:xfrm>
          <a:prstGeom prst="rect">
            <a:avLst/>
          </a:prstGeom>
        </p:spPr>
        <p:txBody>
          <a:bodyPr wrap="square" lIns="91440" tIns="45720" rIns="91440" bIns="4572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fld id="{CC445941-74CC-4112-9061-4DB01C9C0019}" type="slidenum">
              <a:rPr lang="en-US" sz="933" smtClean="0">
                <a:solidFill>
                  <a:schemeClr val="bg1"/>
                </a:solidFill>
              </a:rPr>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t>‹#›</a:t>
            </a:fld>
            <a:r>
              <a:rPr lang="en-US" sz="933" spc="13" baseline="0" dirty="0">
                <a:solidFill>
                  <a:schemeClr val="bg1"/>
                </a:solidFill>
              </a:rPr>
              <a:t>  |  LOCKTON</a:t>
            </a:r>
          </a:p>
        </p:txBody>
      </p:sp>
      <p:sp>
        <p:nvSpPr>
          <p:cNvPr id="11" name="Text Placeholder 9">
            <a:extLst>
              <a:ext uri="{FF2B5EF4-FFF2-40B4-BE49-F238E27FC236}">
                <a16:creationId xmlns:a16="http://schemas.microsoft.com/office/drawing/2014/main" id="{61F37D14-DD38-D619-02EF-30F3DDE18D0D}"/>
              </a:ext>
            </a:extLst>
          </p:cNvPr>
          <p:cNvSpPr>
            <a:spLocks noGrp="1"/>
          </p:cNvSpPr>
          <p:nvPr>
            <p:ph type="body" sz="quarter" idx="10" hasCustomPrompt="1"/>
          </p:nvPr>
        </p:nvSpPr>
        <p:spPr>
          <a:xfrm>
            <a:off x="635003" y="1925569"/>
            <a:ext cx="4956172" cy="4311719"/>
          </a:xfrm>
          <a:prstGeom prst="rect">
            <a:avLst/>
          </a:prstGeom>
        </p:spPr>
        <p:txBody>
          <a:bodyPr lIns="91440" tIns="45720" rIns="91440" bIns="45720">
            <a:noAutofit/>
          </a:bodyPr>
          <a:lstStyle>
            <a:lvl1pPr>
              <a:defRPr sz="2000" b="0" i="0">
                <a:solidFill>
                  <a:schemeClr val="bg1"/>
                </a:solidFill>
                <a:latin typeface="+mn-lt"/>
                <a:cs typeface="Sarabun Light" pitchFamily="2" charset="-34"/>
              </a:defRPr>
            </a:lvl1pPr>
            <a:lvl2pPr>
              <a:defRPr sz="2000" b="0" i="0">
                <a:solidFill>
                  <a:schemeClr val="bg1"/>
                </a:solidFill>
                <a:latin typeface="+mn-lt"/>
                <a:cs typeface="Sarabun Light" pitchFamily="2" charset="-34"/>
              </a:defRPr>
            </a:lvl2pPr>
            <a:lvl3pPr>
              <a:defRPr sz="2000" b="0" i="0">
                <a:solidFill>
                  <a:schemeClr val="bg1"/>
                </a:solidFill>
                <a:latin typeface="+mn-lt"/>
                <a:cs typeface="Sarabun Light" pitchFamily="2" charset="-34"/>
              </a:defRPr>
            </a:lvl3pPr>
            <a:lvl4pPr>
              <a:defRPr sz="2000" b="0" i="0">
                <a:solidFill>
                  <a:schemeClr val="bg1"/>
                </a:solidFill>
                <a:latin typeface="+mn-lt"/>
                <a:cs typeface="Sarabun Light" pitchFamily="2" charset="-34"/>
              </a:defRPr>
            </a:lvl4pPr>
            <a:lvl5pPr>
              <a:defRPr sz="2000" b="0" i="0">
                <a:solidFill>
                  <a:schemeClr val="bg1"/>
                </a:solidFill>
                <a:latin typeface="+mn-lt"/>
                <a:cs typeface="Sarabun Light" pitchFamily="2" charset="-34"/>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a:extLst>
              <a:ext uri="{FF2B5EF4-FFF2-40B4-BE49-F238E27FC236}">
                <a16:creationId xmlns:a16="http://schemas.microsoft.com/office/drawing/2014/main" id="{7D036780-3633-2D8F-46D3-3D4B5EE032D1}"/>
              </a:ext>
            </a:extLst>
          </p:cNvPr>
          <p:cNvSpPr>
            <a:spLocks noGrp="1"/>
          </p:cNvSpPr>
          <p:nvPr>
            <p:ph type="pic" sz="quarter" idx="11"/>
          </p:nvPr>
        </p:nvSpPr>
        <p:spPr>
          <a:xfrm>
            <a:off x="6153150" y="0"/>
            <a:ext cx="6038850" cy="6858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7B2027FE-B6EB-7EA5-F897-92B19C10B290}"/>
              </a:ext>
            </a:extLst>
          </p:cNvPr>
          <p:cNvSpPr>
            <a:spLocks noGrp="1"/>
          </p:cNvSpPr>
          <p:nvPr>
            <p:ph type="title" hasCustomPrompt="1"/>
          </p:nvPr>
        </p:nvSpPr>
        <p:spPr>
          <a:xfrm>
            <a:off x="629272" y="642635"/>
            <a:ext cx="4956172" cy="646331"/>
          </a:xfrm>
        </p:spPr>
        <p:txBody>
          <a:bodyPr>
            <a:spAutoFit/>
          </a:bodyPr>
          <a:lstStyle>
            <a:lvl1pPr>
              <a:defRPr>
                <a:solidFill>
                  <a:schemeClr val="bg1"/>
                </a:solidFill>
              </a:defRPr>
            </a:lvl1pPr>
          </a:lstStyle>
          <a:p>
            <a:r>
              <a:rPr lang="en-US" dirty="0"/>
              <a:t>Click to edit title</a:t>
            </a:r>
          </a:p>
        </p:txBody>
      </p:sp>
    </p:spTree>
    <p:extLst>
      <p:ext uri="{BB962C8B-B14F-4D97-AF65-F5344CB8AC3E}">
        <p14:creationId xmlns:p14="http://schemas.microsoft.com/office/powerpoint/2010/main" val="35401655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Black_Photo Right">
    <p:bg>
      <p:bgPr>
        <a:solidFill>
          <a:schemeClr val="tx1"/>
        </a:solidFill>
        <a:effectLst/>
      </p:bgPr>
    </p:bg>
    <p:spTree>
      <p:nvGrpSpPr>
        <p:cNvPr id="1" name=""/>
        <p:cNvGrpSpPr/>
        <p:nvPr/>
      </p:nvGrpSpPr>
      <p:grpSpPr>
        <a:xfrm>
          <a:off x="0" y="0"/>
          <a:ext cx="0" cy="0"/>
          <a:chOff x="0" y="0"/>
          <a:chExt cx="0" cy="0"/>
        </a:xfrm>
      </p:grpSpPr>
      <p:sp>
        <p:nvSpPr>
          <p:cNvPr id="3" name="Text Placeholder 8">
            <a:extLst>
              <a:ext uri="{FF2B5EF4-FFF2-40B4-BE49-F238E27FC236}">
                <a16:creationId xmlns:a16="http://schemas.microsoft.com/office/drawing/2014/main" id="{741F1EB1-F8A8-039E-FC6F-42B4B9551594}"/>
              </a:ext>
            </a:extLst>
          </p:cNvPr>
          <p:cNvSpPr txBox="1">
            <a:spLocks/>
          </p:cNvSpPr>
          <p:nvPr userDrawn="1"/>
        </p:nvSpPr>
        <p:spPr>
          <a:xfrm>
            <a:off x="634652" y="6478616"/>
            <a:ext cx="10505733" cy="143565"/>
          </a:xfrm>
          <a:prstGeom prst="rect">
            <a:avLst/>
          </a:prstGeom>
        </p:spPr>
        <p:txBody>
          <a:bodyPr wrap="square" lIns="0" tIns="0" rIns="0" bIns="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fld id="{CC445941-74CC-4112-9061-4DB01C9C0019}" type="slidenum">
              <a:rPr lang="en-US" sz="933" smtClean="0">
                <a:solidFill>
                  <a:schemeClr val="bg1"/>
                </a:solidFill>
              </a:rPr>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t>‹#›</a:t>
            </a:fld>
            <a:r>
              <a:rPr lang="en-US" sz="933" spc="13" baseline="0" dirty="0">
                <a:solidFill>
                  <a:schemeClr val="bg1"/>
                </a:solidFill>
              </a:rPr>
              <a:t>  |  LOCKTON</a:t>
            </a:r>
          </a:p>
        </p:txBody>
      </p:sp>
      <p:sp>
        <p:nvSpPr>
          <p:cNvPr id="17" name="Text Placeholder 9">
            <a:extLst>
              <a:ext uri="{FF2B5EF4-FFF2-40B4-BE49-F238E27FC236}">
                <a16:creationId xmlns:a16="http://schemas.microsoft.com/office/drawing/2014/main" id="{153EF156-ABDF-4300-4584-56CADB4DD796}"/>
              </a:ext>
            </a:extLst>
          </p:cNvPr>
          <p:cNvSpPr>
            <a:spLocks noGrp="1"/>
          </p:cNvSpPr>
          <p:nvPr>
            <p:ph type="body" sz="quarter" idx="10" hasCustomPrompt="1"/>
          </p:nvPr>
        </p:nvSpPr>
        <p:spPr>
          <a:xfrm>
            <a:off x="6521781" y="1925569"/>
            <a:ext cx="5003800" cy="4311719"/>
          </a:xfrm>
          <a:prstGeom prst="rect">
            <a:avLst/>
          </a:prstGeom>
        </p:spPr>
        <p:txBody>
          <a:bodyPr lIns="91440" tIns="45720" rIns="91440" bIns="45720">
            <a:noAutofit/>
          </a:bodyPr>
          <a:lstStyle>
            <a:lvl1pPr>
              <a:defRPr sz="2000" b="0" i="0">
                <a:solidFill>
                  <a:schemeClr val="bg1"/>
                </a:solidFill>
                <a:latin typeface="+mn-lt"/>
                <a:cs typeface="Sarabun Light" pitchFamily="2" charset="-34"/>
              </a:defRPr>
            </a:lvl1pPr>
            <a:lvl2pPr>
              <a:defRPr sz="2000" b="0" i="0">
                <a:solidFill>
                  <a:schemeClr val="bg1"/>
                </a:solidFill>
                <a:latin typeface="+mn-lt"/>
                <a:cs typeface="Sarabun Light" pitchFamily="2" charset="-34"/>
              </a:defRPr>
            </a:lvl2pPr>
            <a:lvl3pPr>
              <a:defRPr sz="2000" b="0" i="0">
                <a:solidFill>
                  <a:schemeClr val="bg1"/>
                </a:solidFill>
                <a:latin typeface="+mn-lt"/>
                <a:cs typeface="Sarabun Light" pitchFamily="2" charset="-34"/>
              </a:defRPr>
            </a:lvl3pPr>
            <a:lvl4pPr>
              <a:defRPr sz="2000" b="0" i="0">
                <a:solidFill>
                  <a:schemeClr val="bg1"/>
                </a:solidFill>
                <a:latin typeface="+mn-lt"/>
                <a:cs typeface="Sarabun Light" pitchFamily="2" charset="-34"/>
              </a:defRPr>
            </a:lvl4pPr>
            <a:lvl5pPr>
              <a:defRPr sz="2000" b="0" i="0">
                <a:solidFill>
                  <a:schemeClr val="bg1"/>
                </a:solidFill>
                <a:latin typeface="+mn-lt"/>
                <a:cs typeface="Sarabun Light" pitchFamily="2" charset="-34"/>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A street with lights on it&#10;&#10;Description automatically generated">
            <a:extLst>
              <a:ext uri="{FF2B5EF4-FFF2-40B4-BE49-F238E27FC236}">
                <a16:creationId xmlns:a16="http://schemas.microsoft.com/office/drawing/2014/main" id="{96B62E62-462B-D13D-4A74-763DB25C74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5951538" cy="6858000"/>
          </a:xfrm>
          <a:prstGeom prst="rect">
            <a:avLst/>
          </a:prstGeom>
        </p:spPr>
      </p:pic>
      <p:sp>
        <p:nvSpPr>
          <p:cNvPr id="7" name="Text Placeholder 8">
            <a:extLst>
              <a:ext uri="{FF2B5EF4-FFF2-40B4-BE49-F238E27FC236}">
                <a16:creationId xmlns:a16="http://schemas.microsoft.com/office/drawing/2014/main" id="{8D0C7F66-1668-2E3E-B327-37F3237A2F17}"/>
              </a:ext>
            </a:extLst>
          </p:cNvPr>
          <p:cNvSpPr txBox="1">
            <a:spLocks/>
          </p:cNvSpPr>
          <p:nvPr userDrawn="1"/>
        </p:nvSpPr>
        <p:spPr>
          <a:xfrm>
            <a:off x="6558930" y="6386283"/>
            <a:ext cx="5009183" cy="235898"/>
          </a:xfrm>
          <a:prstGeom prst="rect">
            <a:avLst/>
          </a:prstGeom>
        </p:spPr>
        <p:txBody>
          <a:bodyPr wrap="square" lIns="91440" tIns="45720" rIns="91440" bIns="4572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fld id="{CC445941-74CC-4112-9061-4DB01C9C0019}" type="slidenum">
              <a:rPr lang="en-US" sz="933" smtClean="0">
                <a:solidFill>
                  <a:schemeClr val="bg1"/>
                </a:solidFill>
              </a:rPr>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t>‹#›</a:t>
            </a:fld>
            <a:r>
              <a:rPr lang="en-US" sz="933" spc="13" baseline="0" dirty="0">
                <a:solidFill>
                  <a:schemeClr val="bg1"/>
                </a:solidFill>
              </a:rPr>
              <a:t>  |  LOCKTON</a:t>
            </a:r>
          </a:p>
        </p:txBody>
      </p:sp>
      <p:sp>
        <p:nvSpPr>
          <p:cNvPr id="2" name="Title 1">
            <a:extLst>
              <a:ext uri="{FF2B5EF4-FFF2-40B4-BE49-F238E27FC236}">
                <a16:creationId xmlns:a16="http://schemas.microsoft.com/office/drawing/2014/main" id="{BBD496FC-215C-FFF6-A754-9629064939AF}"/>
              </a:ext>
            </a:extLst>
          </p:cNvPr>
          <p:cNvSpPr>
            <a:spLocks noGrp="1"/>
          </p:cNvSpPr>
          <p:nvPr>
            <p:ph type="title" hasCustomPrompt="1"/>
          </p:nvPr>
        </p:nvSpPr>
        <p:spPr>
          <a:xfrm>
            <a:off x="6516398" y="642635"/>
            <a:ext cx="5003800" cy="646331"/>
          </a:xfrm>
        </p:spPr>
        <p:txBody>
          <a:bodyPr>
            <a:spAutoFit/>
          </a:bodyPr>
          <a:lstStyle>
            <a:lvl1pPr>
              <a:defRPr>
                <a:solidFill>
                  <a:schemeClr val="bg1"/>
                </a:solidFill>
              </a:defRPr>
            </a:lvl1pPr>
          </a:lstStyle>
          <a:p>
            <a:r>
              <a:rPr lang="en-US" dirty="0"/>
              <a:t>Click to edit title</a:t>
            </a:r>
          </a:p>
        </p:txBody>
      </p:sp>
    </p:spTree>
    <p:extLst>
      <p:ext uri="{BB962C8B-B14F-4D97-AF65-F5344CB8AC3E}">
        <p14:creationId xmlns:p14="http://schemas.microsoft.com/office/powerpoint/2010/main" val="24999139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wo Content Gray_Sidebar Right Image">
    <p:bg>
      <p:bgPr>
        <a:solidFill>
          <a:srgbClr val="B9B9B8">
            <a:alpha val="20000"/>
          </a:srgbClr>
        </a:solidFill>
        <a:effectLst/>
      </p:bgPr>
    </p:bg>
    <p:spTree>
      <p:nvGrpSpPr>
        <p:cNvPr id="1" name=""/>
        <p:cNvGrpSpPr/>
        <p:nvPr/>
      </p:nvGrpSpPr>
      <p:grpSpPr>
        <a:xfrm>
          <a:off x="0" y="0"/>
          <a:ext cx="0" cy="0"/>
          <a:chOff x="0" y="0"/>
          <a:chExt cx="0" cy="0"/>
        </a:xfrm>
      </p:grpSpPr>
      <p:sp>
        <p:nvSpPr>
          <p:cNvPr id="3" name="Text Placeholder 8">
            <a:extLst>
              <a:ext uri="{FF2B5EF4-FFF2-40B4-BE49-F238E27FC236}">
                <a16:creationId xmlns:a16="http://schemas.microsoft.com/office/drawing/2014/main" id="{741F1EB1-F8A8-039E-FC6F-42B4B9551594}"/>
              </a:ext>
            </a:extLst>
          </p:cNvPr>
          <p:cNvSpPr txBox="1">
            <a:spLocks/>
          </p:cNvSpPr>
          <p:nvPr userDrawn="1"/>
        </p:nvSpPr>
        <p:spPr>
          <a:xfrm>
            <a:off x="634652" y="6386283"/>
            <a:ext cx="10505733" cy="235898"/>
          </a:xfrm>
          <a:prstGeom prst="rect">
            <a:avLst/>
          </a:prstGeom>
        </p:spPr>
        <p:txBody>
          <a:bodyPr wrap="square" lIns="91440" tIns="45720" rIns="91440" bIns="4572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fld id="{CC445941-74CC-4112-9061-4DB01C9C0019}" type="slidenum">
              <a:rPr lang="en-US" sz="933" smtClean="0">
                <a:solidFill>
                  <a:schemeClr val="tx1"/>
                </a:solidFill>
              </a:rPr>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t>‹#›</a:t>
            </a:fld>
            <a:r>
              <a:rPr lang="en-US" sz="933" spc="13" baseline="0" dirty="0">
                <a:solidFill>
                  <a:schemeClr val="tx1"/>
                </a:solidFill>
              </a:rPr>
              <a:t>  |  LOCKTON</a:t>
            </a:r>
          </a:p>
        </p:txBody>
      </p:sp>
      <p:pic>
        <p:nvPicPr>
          <p:cNvPr id="6" name="Picture 5" descr="A sunset over a snowy mountain&#10;&#10;Description automatically generated">
            <a:extLst>
              <a:ext uri="{FF2B5EF4-FFF2-40B4-BE49-F238E27FC236}">
                <a16:creationId xmlns:a16="http://schemas.microsoft.com/office/drawing/2014/main" id="{51A07B15-B9EB-1088-AE6C-DAC0AF121ED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8435975" y="0"/>
            <a:ext cx="3756026" cy="6858000"/>
          </a:xfrm>
          <a:prstGeom prst="rect">
            <a:avLst/>
          </a:prstGeom>
        </p:spPr>
      </p:pic>
      <p:sp>
        <p:nvSpPr>
          <p:cNvPr id="8" name="Text Placeholder 9">
            <a:extLst>
              <a:ext uri="{FF2B5EF4-FFF2-40B4-BE49-F238E27FC236}">
                <a16:creationId xmlns:a16="http://schemas.microsoft.com/office/drawing/2014/main" id="{6942345D-DF3E-AD6D-FF0F-2F32642F57D5}"/>
              </a:ext>
            </a:extLst>
          </p:cNvPr>
          <p:cNvSpPr>
            <a:spLocks noGrp="1"/>
          </p:cNvSpPr>
          <p:nvPr>
            <p:ph type="body" sz="quarter" idx="10" hasCustomPrompt="1"/>
          </p:nvPr>
        </p:nvSpPr>
        <p:spPr>
          <a:xfrm>
            <a:off x="623888" y="1925569"/>
            <a:ext cx="3492500" cy="4239862"/>
          </a:xfrm>
          <a:prstGeom prst="rect">
            <a:avLst/>
          </a:prstGeom>
        </p:spPr>
        <p:txBody>
          <a:bodyPr lIns="91440" tIns="45720" rIns="91440" bIns="45720">
            <a:noAutofit/>
          </a:bodyPr>
          <a:lstStyle>
            <a:lvl1pPr>
              <a:defRPr sz="2000" b="0" i="0">
                <a:latin typeface="+mn-lt"/>
                <a:cs typeface="Sarabun Light" pitchFamily="2" charset="-34"/>
              </a:defRPr>
            </a:lvl1pPr>
            <a:lvl2pPr>
              <a:defRPr sz="2000" b="0" i="0">
                <a:latin typeface="+mn-lt"/>
                <a:cs typeface="Sarabun Light" pitchFamily="2" charset="-34"/>
              </a:defRPr>
            </a:lvl2pPr>
            <a:lvl3pPr>
              <a:defRPr sz="2000" b="0" i="0">
                <a:latin typeface="+mn-lt"/>
                <a:cs typeface="Sarabun Light" pitchFamily="2" charset="-34"/>
              </a:defRPr>
            </a:lvl3pPr>
            <a:lvl4pPr>
              <a:defRPr sz="2000" b="0" i="0">
                <a:latin typeface="+mn-lt"/>
                <a:cs typeface="Sarabun Light" pitchFamily="2" charset="-34"/>
              </a:defRPr>
            </a:lvl4pPr>
            <a:lvl5pPr>
              <a:defRPr sz="2000" b="0" i="0">
                <a:latin typeface="+mn-lt"/>
                <a:cs typeface="Sarabun Light" pitchFamily="2" charset="-34"/>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1">
            <a:extLst>
              <a:ext uri="{FF2B5EF4-FFF2-40B4-BE49-F238E27FC236}">
                <a16:creationId xmlns:a16="http://schemas.microsoft.com/office/drawing/2014/main" id="{F418008D-B61D-5CBF-88C2-AE05418FEADB}"/>
              </a:ext>
            </a:extLst>
          </p:cNvPr>
          <p:cNvSpPr>
            <a:spLocks noGrp="1"/>
          </p:cNvSpPr>
          <p:nvPr>
            <p:ph type="body" sz="quarter" idx="11" hasCustomPrompt="1"/>
          </p:nvPr>
        </p:nvSpPr>
        <p:spPr>
          <a:xfrm>
            <a:off x="4332289" y="1925569"/>
            <a:ext cx="3492500" cy="4239862"/>
          </a:xfrm>
          <a:prstGeom prst="rect">
            <a:avLst/>
          </a:prstGeom>
        </p:spPr>
        <p:txBody>
          <a:bodyPr lIns="91440" tIns="45720" rIns="91440" bIns="45720">
            <a:noAutofit/>
          </a:bodyPr>
          <a:lstStyle>
            <a:lvl1pPr>
              <a:defRPr sz="2000" b="0" i="0">
                <a:latin typeface="+mn-lt"/>
                <a:cs typeface="Sarabun Light" pitchFamily="2" charset="-34"/>
              </a:defRPr>
            </a:lvl1pPr>
            <a:lvl2pPr>
              <a:defRPr sz="2000" b="0" i="0">
                <a:latin typeface="+mn-lt"/>
                <a:cs typeface="Sarabun Light" pitchFamily="2" charset="-34"/>
              </a:defRPr>
            </a:lvl2pPr>
            <a:lvl3pPr>
              <a:defRPr sz="2000" b="0" i="0">
                <a:latin typeface="+mn-lt"/>
                <a:cs typeface="Sarabun Light" pitchFamily="2" charset="-34"/>
              </a:defRPr>
            </a:lvl3pPr>
            <a:lvl4pPr>
              <a:defRPr sz="2000" b="0" i="0">
                <a:latin typeface="+mn-lt"/>
                <a:cs typeface="Sarabun Light" pitchFamily="2" charset="-34"/>
              </a:defRPr>
            </a:lvl4pPr>
            <a:lvl5pPr>
              <a:defRPr sz="2000" b="0" i="0">
                <a:latin typeface="+mn-lt"/>
                <a:cs typeface="Sarabun Light" pitchFamily="2" charset="-34"/>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A wind turbines in a field&#10;&#10;Description automatically generated">
            <a:extLst>
              <a:ext uri="{FF2B5EF4-FFF2-40B4-BE49-F238E27FC236}">
                <a16:creationId xmlns:a16="http://schemas.microsoft.com/office/drawing/2014/main" id="{ABC7104B-94C4-1868-D3D5-1A32687095E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435974" y="0"/>
            <a:ext cx="3749040" cy="6858000"/>
          </a:xfrm>
          <a:prstGeom prst="rect">
            <a:avLst/>
          </a:prstGeom>
        </p:spPr>
      </p:pic>
      <p:sp>
        <p:nvSpPr>
          <p:cNvPr id="2" name="Title 1">
            <a:extLst>
              <a:ext uri="{FF2B5EF4-FFF2-40B4-BE49-F238E27FC236}">
                <a16:creationId xmlns:a16="http://schemas.microsoft.com/office/drawing/2014/main" id="{43A0C99D-A8E0-3BFE-CBD9-A3C28D7C966F}"/>
              </a:ext>
            </a:extLst>
          </p:cNvPr>
          <p:cNvSpPr>
            <a:spLocks noGrp="1"/>
          </p:cNvSpPr>
          <p:nvPr>
            <p:ph type="title"/>
          </p:nvPr>
        </p:nvSpPr>
        <p:spPr>
          <a:xfrm>
            <a:off x="629271" y="642635"/>
            <a:ext cx="7114907" cy="553998"/>
          </a:xfrm>
        </p:spPr>
        <p:txBody>
          <a:bodyPr/>
          <a:lstStyle/>
          <a:p>
            <a:r>
              <a:rPr lang="en-US"/>
              <a:t>Click to edit Master title style</a:t>
            </a:r>
            <a:endParaRPr lang="en-US" dirty="0"/>
          </a:p>
        </p:txBody>
      </p:sp>
    </p:spTree>
    <p:extLst>
      <p:ext uri="{BB962C8B-B14F-4D97-AF65-F5344CB8AC3E}">
        <p14:creationId xmlns:p14="http://schemas.microsoft.com/office/powerpoint/2010/main" val="3414243192"/>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wo Content Gray Option 2_Sidebar Right Add Your Own Image">
    <p:bg>
      <p:bgPr>
        <a:solidFill>
          <a:srgbClr val="B9B9B8">
            <a:alpha val="20000"/>
          </a:srgbClr>
        </a:solidFill>
        <a:effectLst/>
      </p:bgPr>
    </p:bg>
    <p:spTree>
      <p:nvGrpSpPr>
        <p:cNvPr id="1" name=""/>
        <p:cNvGrpSpPr/>
        <p:nvPr/>
      </p:nvGrpSpPr>
      <p:grpSpPr>
        <a:xfrm>
          <a:off x="0" y="0"/>
          <a:ext cx="0" cy="0"/>
          <a:chOff x="0" y="0"/>
          <a:chExt cx="0" cy="0"/>
        </a:xfrm>
      </p:grpSpPr>
      <p:sp>
        <p:nvSpPr>
          <p:cNvPr id="3" name="Text Placeholder 8">
            <a:extLst>
              <a:ext uri="{FF2B5EF4-FFF2-40B4-BE49-F238E27FC236}">
                <a16:creationId xmlns:a16="http://schemas.microsoft.com/office/drawing/2014/main" id="{741F1EB1-F8A8-039E-FC6F-42B4B9551594}"/>
              </a:ext>
            </a:extLst>
          </p:cNvPr>
          <p:cNvSpPr txBox="1">
            <a:spLocks/>
          </p:cNvSpPr>
          <p:nvPr userDrawn="1"/>
        </p:nvSpPr>
        <p:spPr>
          <a:xfrm>
            <a:off x="634652" y="6386283"/>
            <a:ext cx="10505733" cy="235898"/>
          </a:xfrm>
          <a:prstGeom prst="rect">
            <a:avLst/>
          </a:prstGeom>
        </p:spPr>
        <p:txBody>
          <a:bodyPr wrap="square" lIns="91440" tIns="45720" rIns="91440" bIns="4572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fld id="{CC445941-74CC-4112-9061-4DB01C9C0019}" type="slidenum">
              <a:rPr lang="en-US" sz="933" smtClean="0">
                <a:solidFill>
                  <a:schemeClr val="tx1"/>
                </a:solidFill>
              </a:rPr>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t>‹#›</a:t>
            </a:fld>
            <a:r>
              <a:rPr lang="en-US" sz="933" spc="13" baseline="0" dirty="0">
                <a:solidFill>
                  <a:schemeClr val="tx1"/>
                </a:solidFill>
              </a:rPr>
              <a:t>  |  LOCKTON</a:t>
            </a:r>
          </a:p>
        </p:txBody>
      </p:sp>
      <p:sp>
        <p:nvSpPr>
          <p:cNvPr id="8" name="Text Placeholder 9">
            <a:extLst>
              <a:ext uri="{FF2B5EF4-FFF2-40B4-BE49-F238E27FC236}">
                <a16:creationId xmlns:a16="http://schemas.microsoft.com/office/drawing/2014/main" id="{6942345D-DF3E-AD6D-FF0F-2F32642F57D5}"/>
              </a:ext>
            </a:extLst>
          </p:cNvPr>
          <p:cNvSpPr>
            <a:spLocks noGrp="1"/>
          </p:cNvSpPr>
          <p:nvPr>
            <p:ph type="body" sz="quarter" idx="10" hasCustomPrompt="1"/>
          </p:nvPr>
        </p:nvSpPr>
        <p:spPr>
          <a:xfrm>
            <a:off x="623889" y="1925569"/>
            <a:ext cx="3492500" cy="4251394"/>
          </a:xfrm>
          <a:prstGeom prst="rect">
            <a:avLst/>
          </a:prstGeom>
        </p:spPr>
        <p:txBody>
          <a:bodyPr lIns="91440" tIns="45720" rIns="91440" bIns="45720">
            <a:noAutofit/>
          </a:bodyPr>
          <a:lstStyle>
            <a:lvl1pPr>
              <a:defRPr sz="2000" b="0" i="0">
                <a:latin typeface="+mn-lt"/>
                <a:cs typeface="Sarabun Light" pitchFamily="2" charset="-34"/>
              </a:defRPr>
            </a:lvl1pPr>
            <a:lvl2pPr>
              <a:defRPr sz="2000" b="0" i="0">
                <a:latin typeface="+mn-lt"/>
                <a:cs typeface="Sarabun Light" pitchFamily="2" charset="-34"/>
              </a:defRPr>
            </a:lvl2pPr>
            <a:lvl3pPr>
              <a:defRPr sz="2000" b="0" i="0">
                <a:latin typeface="+mn-lt"/>
                <a:cs typeface="Sarabun Light" pitchFamily="2" charset="-34"/>
              </a:defRPr>
            </a:lvl3pPr>
            <a:lvl4pPr>
              <a:defRPr sz="2000" b="0" i="0">
                <a:latin typeface="+mn-lt"/>
                <a:cs typeface="Sarabun Light" pitchFamily="2" charset="-34"/>
              </a:defRPr>
            </a:lvl4pPr>
            <a:lvl5pPr>
              <a:defRPr sz="2000" b="0" i="0">
                <a:latin typeface="+mn-lt"/>
                <a:cs typeface="Sarabun Light" pitchFamily="2" charset="-34"/>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1">
            <a:extLst>
              <a:ext uri="{FF2B5EF4-FFF2-40B4-BE49-F238E27FC236}">
                <a16:creationId xmlns:a16="http://schemas.microsoft.com/office/drawing/2014/main" id="{F418008D-B61D-5CBF-88C2-AE05418FEADB}"/>
              </a:ext>
            </a:extLst>
          </p:cNvPr>
          <p:cNvSpPr>
            <a:spLocks noGrp="1"/>
          </p:cNvSpPr>
          <p:nvPr>
            <p:ph type="body" sz="quarter" idx="11" hasCustomPrompt="1"/>
          </p:nvPr>
        </p:nvSpPr>
        <p:spPr>
          <a:xfrm>
            <a:off x="4332290" y="1925569"/>
            <a:ext cx="3492500" cy="4251394"/>
          </a:xfrm>
          <a:prstGeom prst="rect">
            <a:avLst/>
          </a:prstGeom>
        </p:spPr>
        <p:txBody>
          <a:bodyPr lIns="91440" tIns="45720" rIns="91440" bIns="45720">
            <a:noAutofit/>
          </a:bodyPr>
          <a:lstStyle>
            <a:lvl1pPr>
              <a:defRPr sz="2000" b="0" i="0">
                <a:latin typeface="+mn-lt"/>
                <a:cs typeface="Sarabun Light" pitchFamily="2" charset="-34"/>
              </a:defRPr>
            </a:lvl1pPr>
            <a:lvl2pPr>
              <a:defRPr sz="2000" b="0" i="0">
                <a:latin typeface="+mn-lt"/>
                <a:cs typeface="Sarabun Light" pitchFamily="2" charset="-34"/>
              </a:defRPr>
            </a:lvl2pPr>
            <a:lvl3pPr>
              <a:defRPr sz="2000" b="0" i="0">
                <a:latin typeface="+mn-lt"/>
                <a:cs typeface="Sarabun Light" pitchFamily="2" charset="-34"/>
              </a:defRPr>
            </a:lvl3pPr>
            <a:lvl4pPr>
              <a:defRPr sz="2000" b="0" i="0">
                <a:latin typeface="+mn-lt"/>
                <a:cs typeface="Sarabun Light" pitchFamily="2" charset="-34"/>
              </a:defRPr>
            </a:lvl4pPr>
            <a:lvl5pPr>
              <a:defRPr sz="2000" b="0" i="0">
                <a:latin typeface="+mn-lt"/>
                <a:cs typeface="Sarabun Light" pitchFamily="2" charset="-34"/>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3">
            <a:extLst>
              <a:ext uri="{FF2B5EF4-FFF2-40B4-BE49-F238E27FC236}">
                <a16:creationId xmlns:a16="http://schemas.microsoft.com/office/drawing/2014/main" id="{C07D88CD-EAC9-D6B2-7962-AD163F8116F4}"/>
              </a:ext>
            </a:extLst>
          </p:cNvPr>
          <p:cNvSpPr>
            <a:spLocks noGrp="1"/>
          </p:cNvSpPr>
          <p:nvPr>
            <p:ph type="pic" sz="quarter" idx="12"/>
          </p:nvPr>
        </p:nvSpPr>
        <p:spPr>
          <a:xfrm>
            <a:off x="8435974" y="0"/>
            <a:ext cx="3756026" cy="6858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4D6053BA-D6AD-31CE-7320-5B16F4F0EDD0}"/>
              </a:ext>
            </a:extLst>
          </p:cNvPr>
          <p:cNvSpPr>
            <a:spLocks noGrp="1"/>
          </p:cNvSpPr>
          <p:nvPr>
            <p:ph type="title"/>
          </p:nvPr>
        </p:nvSpPr>
        <p:spPr>
          <a:xfrm>
            <a:off x="629272" y="642635"/>
            <a:ext cx="7103618" cy="553998"/>
          </a:xfrm>
        </p:spPr>
        <p:txBody>
          <a:bodyPr/>
          <a:lstStyle/>
          <a:p>
            <a:r>
              <a:rPr lang="en-US"/>
              <a:t>Click to edit Master title style</a:t>
            </a:r>
            <a:endParaRPr lang="en-US" dirty="0"/>
          </a:p>
        </p:txBody>
      </p:sp>
    </p:spTree>
    <p:extLst>
      <p:ext uri="{BB962C8B-B14F-4D97-AF65-F5344CB8AC3E}">
        <p14:creationId xmlns:p14="http://schemas.microsoft.com/office/powerpoint/2010/main" val="3663803696"/>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wo Content White_Sidebar Right Image">
    <p:bg>
      <p:bgPr>
        <a:solidFill>
          <a:schemeClr val="bg1"/>
        </a:solidFill>
        <a:effectLst/>
      </p:bgPr>
    </p:bg>
    <p:spTree>
      <p:nvGrpSpPr>
        <p:cNvPr id="1" name=""/>
        <p:cNvGrpSpPr/>
        <p:nvPr/>
      </p:nvGrpSpPr>
      <p:grpSpPr>
        <a:xfrm>
          <a:off x="0" y="0"/>
          <a:ext cx="0" cy="0"/>
          <a:chOff x="0" y="0"/>
          <a:chExt cx="0" cy="0"/>
        </a:xfrm>
      </p:grpSpPr>
      <p:sp>
        <p:nvSpPr>
          <p:cNvPr id="3" name="Text Placeholder 8">
            <a:extLst>
              <a:ext uri="{FF2B5EF4-FFF2-40B4-BE49-F238E27FC236}">
                <a16:creationId xmlns:a16="http://schemas.microsoft.com/office/drawing/2014/main" id="{741F1EB1-F8A8-039E-FC6F-42B4B9551594}"/>
              </a:ext>
            </a:extLst>
          </p:cNvPr>
          <p:cNvSpPr txBox="1">
            <a:spLocks/>
          </p:cNvSpPr>
          <p:nvPr userDrawn="1"/>
        </p:nvSpPr>
        <p:spPr>
          <a:xfrm>
            <a:off x="634652" y="6386283"/>
            <a:ext cx="10505733" cy="235898"/>
          </a:xfrm>
          <a:prstGeom prst="rect">
            <a:avLst/>
          </a:prstGeom>
        </p:spPr>
        <p:txBody>
          <a:bodyPr wrap="square" lIns="91440" tIns="45720" rIns="91440" bIns="4572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fld id="{CC445941-74CC-4112-9061-4DB01C9C0019}" type="slidenum">
              <a:rPr lang="en-US" sz="933" smtClean="0">
                <a:solidFill>
                  <a:schemeClr val="tx1"/>
                </a:solidFill>
              </a:rPr>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t>‹#›</a:t>
            </a:fld>
            <a:r>
              <a:rPr lang="en-US" sz="933" spc="13" baseline="0" dirty="0">
                <a:solidFill>
                  <a:schemeClr val="tx1"/>
                </a:solidFill>
              </a:rPr>
              <a:t>  |  LOCKTON</a:t>
            </a:r>
          </a:p>
        </p:txBody>
      </p:sp>
      <p:pic>
        <p:nvPicPr>
          <p:cNvPr id="6" name="Picture 5">
            <a:extLst>
              <a:ext uri="{FF2B5EF4-FFF2-40B4-BE49-F238E27FC236}">
                <a16:creationId xmlns:a16="http://schemas.microsoft.com/office/drawing/2014/main" id="{51A07B15-B9EB-1088-AE6C-DAC0AF121ED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8435975" y="0"/>
            <a:ext cx="3756026" cy="6858000"/>
          </a:xfrm>
          <a:prstGeom prst="rect">
            <a:avLst/>
          </a:prstGeom>
        </p:spPr>
      </p:pic>
      <p:sp>
        <p:nvSpPr>
          <p:cNvPr id="8" name="Text Placeholder 9">
            <a:extLst>
              <a:ext uri="{FF2B5EF4-FFF2-40B4-BE49-F238E27FC236}">
                <a16:creationId xmlns:a16="http://schemas.microsoft.com/office/drawing/2014/main" id="{E2E8A8DB-C5CD-8964-A34C-2DA604A63155}"/>
              </a:ext>
            </a:extLst>
          </p:cNvPr>
          <p:cNvSpPr>
            <a:spLocks noGrp="1"/>
          </p:cNvSpPr>
          <p:nvPr>
            <p:ph type="body" sz="quarter" idx="10" hasCustomPrompt="1"/>
          </p:nvPr>
        </p:nvSpPr>
        <p:spPr>
          <a:xfrm>
            <a:off x="623888" y="1925569"/>
            <a:ext cx="3492500" cy="4289796"/>
          </a:xfrm>
          <a:prstGeom prst="rect">
            <a:avLst/>
          </a:prstGeom>
        </p:spPr>
        <p:txBody>
          <a:bodyPr lIns="91440" tIns="45720" rIns="91440" bIns="45720">
            <a:noAutofit/>
          </a:bodyPr>
          <a:lstStyle>
            <a:lvl1pPr>
              <a:defRPr sz="2000" b="0" i="0">
                <a:latin typeface="+mn-lt"/>
                <a:cs typeface="Sarabun Light" pitchFamily="2" charset="-34"/>
              </a:defRPr>
            </a:lvl1pPr>
            <a:lvl2pPr>
              <a:defRPr sz="2000" b="0" i="0">
                <a:latin typeface="+mn-lt"/>
                <a:cs typeface="Sarabun Light" pitchFamily="2" charset="-34"/>
              </a:defRPr>
            </a:lvl2pPr>
            <a:lvl3pPr>
              <a:defRPr sz="2000" b="0" i="0">
                <a:latin typeface="+mn-lt"/>
                <a:cs typeface="Sarabun Light" pitchFamily="2" charset="-34"/>
              </a:defRPr>
            </a:lvl3pPr>
            <a:lvl4pPr>
              <a:defRPr sz="2000" b="0" i="0">
                <a:latin typeface="+mn-lt"/>
                <a:cs typeface="Sarabun Light" pitchFamily="2" charset="-34"/>
              </a:defRPr>
            </a:lvl4pPr>
            <a:lvl5pPr>
              <a:defRPr sz="2000" b="0" i="0">
                <a:latin typeface="+mn-lt"/>
                <a:cs typeface="Sarabun Light" pitchFamily="2" charset="-34"/>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1">
            <a:extLst>
              <a:ext uri="{FF2B5EF4-FFF2-40B4-BE49-F238E27FC236}">
                <a16:creationId xmlns:a16="http://schemas.microsoft.com/office/drawing/2014/main" id="{F9F221EA-38D4-263F-B667-0F7FBC292E5D}"/>
              </a:ext>
            </a:extLst>
          </p:cNvPr>
          <p:cNvSpPr>
            <a:spLocks noGrp="1"/>
          </p:cNvSpPr>
          <p:nvPr>
            <p:ph type="body" sz="quarter" idx="11" hasCustomPrompt="1"/>
          </p:nvPr>
        </p:nvSpPr>
        <p:spPr>
          <a:xfrm>
            <a:off x="4332289" y="1925569"/>
            <a:ext cx="3492500" cy="4289796"/>
          </a:xfrm>
          <a:prstGeom prst="rect">
            <a:avLst/>
          </a:prstGeom>
        </p:spPr>
        <p:txBody>
          <a:bodyPr lIns="91440" tIns="45720" rIns="91440" bIns="45720">
            <a:noAutofit/>
          </a:bodyPr>
          <a:lstStyle>
            <a:lvl1pPr>
              <a:defRPr sz="2000" b="0" i="0">
                <a:latin typeface="+mn-lt"/>
                <a:cs typeface="Sarabun Light" pitchFamily="2" charset="-34"/>
              </a:defRPr>
            </a:lvl1pPr>
            <a:lvl2pPr>
              <a:defRPr sz="2000" b="0" i="0">
                <a:latin typeface="+mn-lt"/>
                <a:cs typeface="Sarabun Light" pitchFamily="2" charset="-34"/>
              </a:defRPr>
            </a:lvl2pPr>
            <a:lvl3pPr>
              <a:defRPr sz="2000" b="0" i="0">
                <a:latin typeface="+mn-lt"/>
                <a:cs typeface="Sarabun Light" pitchFamily="2" charset="-34"/>
              </a:defRPr>
            </a:lvl3pPr>
            <a:lvl4pPr>
              <a:defRPr sz="2000" b="0" i="0">
                <a:latin typeface="+mn-lt"/>
                <a:cs typeface="Sarabun Light" pitchFamily="2" charset="-34"/>
              </a:defRPr>
            </a:lvl4pPr>
            <a:lvl5pPr>
              <a:defRPr sz="2000" b="0" i="0">
                <a:latin typeface="+mn-lt"/>
                <a:cs typeface="Sarabun Light" pitchFamily="2" charset="-34"/>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C6D6A8D1-829E-1A6A-F323-581D15852B73}"/>
              </a:ext>
            </a:extLst>
          </p:cNvPr>
          <p:cNvSpPr>
            <a:spLocks noGrp="1"/>
          </p:cNvSpPr>
          <p:nvPr>
            <p:ph type="title"/>
          </p:nvPr>
        </p:nvSpPr>
        <p:spPr>
          <a:xfrm>
            <a:off x="629271" y="642635"/>
            <a:ext cx="7114907" cy="553998"/>
          </a:xfrm>
        </p:spPr>
        <p:txBody>
          <a:bodyPr/>
          <a:lstStyle/>
          <a:p>
            <a:r>
              <a:rPr lang="en-US"/>
              <a:t>Click to edit Master title style</a:t>
            </a:r>
          </a:p>
        </p:txBody>
      </p:sp>
    </p:spTree>
    <p:extLst>
      <p:ext uri="{BB962C8B-B14F-4D97-AF65-F5344CB8AC3E}">
        <p14:creationId xmlns:p14="http://schemas.microsoft.com/office/powerpoint/2010/main" val="702168852"/>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wo Content White Option 2_Sidebar RightSidebar Right Add Your Own Image">
    <p:bg>
      <p:bgPr>
        <a:solidFill>
          <a:schemeClr val="bg1"/>
        </a:solidFill>
        <a:effectLst/>
      </p:bgPr>
    </p:bg>
    <p:spTree>
      <p:nvGrpSpPr>
        <p:cNvPr id="1" name=""/>
        <p:cNvGrpSpPr/>
        <p:nvPr/>
      </p:nvGrpSpPr>
      <p:grpSpPr>
        <a:xfrm>
          <a:off x="0" y="0"/>
          <a:ext cx="0" cy="0"/>
          <a:chOff x="0" y="0"/>
          <a:chExt cx="0" cy="0"/>
        </a:xfrm>
      </p:grpSpPr>
      <p:sp>
        <p:nvSpPr>
          <p:cNvPr id="3" name="Text Placeholder 8">
            <a:extLst>
              <a:ext uri="{FF2B5EF4-FFF2-40B4-BE49-F238E27FC236}">
                <a16:creationId xmlns:a16="http://schemas.microsoft.com/office/drawing/2014/main" id="{741F1EB1-F8A8-039E-FC6F-42B4B9551594}"/>
              </a:ext>
            </a:extLst>
          </p:cNvPr>
          <p:cNvSpPr txBox="1">
            <a:spLocks/>
          </p:cNvSpPr>
          <p:nvPr userDrawn="1"/>
        </p:nvSpPr>
        <p:spPr>
          <a:xfrm>
            <a:off x="634652" y="6386283"/>
            <a:ext cx="10505733" cy="235898"/>
          </a:xfrm>
          <a:prstGeom prst="rect">
            <a:avLst/>
          </a:prstGeom>
        </p:spPr>
        <p:txBody>
          <a:bodyPr wrap="square" lIns="91440" tIns="45720" rIns="91440" bIns="4572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fld id="{CC445941-74CC-4112-9061-4DB01C9C0019}" type="slidenum">
              <a:rPr lang="en-US" sz="933" smtClean="0">
                <a:solidFill>
                  <a:schemeClr val="tx1"/>
                </a:solidFill>
              </a:rPr>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t>‹#›</a:t>
            </a:fld>
            <a:r>
              <a:rPr lang="en-US" sz="933" spc="13" baseline="0" dirty="0">
                <a:solidFill>
                  <a:schemeClr val="tx1"/>
                </a:solidFill>
              </a:rPr>
              <a:t>  |  LOCKTON</a:t>
            </a:r>
          </a:p>
        </p:txBody>
      </p:sp>
      <p:sp>
        <p:nvSpPr>
          <p:cNvPr id="5" name="Picture Placeholder 3">
            <a:extLst>
              <a:ext uri="{FF2B5EF4-FFF2-40B4-BE49-F238E27FC236}">
                <a16:creationId xmlns:a16="http://schemas.microsoft.com/office/drawing/2014/main" id="{9E4B8FA7-CBB0-A5B6-7C26-D72489F79000}"/>
              </a:ext>
            </a:extLst>
          </p:cNvPr>
          <p:cNvSpPr>
            <a:spLocks noGrp="1"/>
          </p:cNvSpPr>
          <p:nvPr>
            <p:ph type="pic" sz="quarter" idx="12"/>
          </p:nvPr>
        </p:nvSpPr>
        <p:spPr>
          <a:xfrm>
            <a:off x="8435974" y="0"/>
            <a:ext cx="3756026" cy="6858000"/>
          </a:xfrm>
        </p:spPr>
        <p:txBody>
          <a:bodyPr/>
          <a:lstStyle/>
          <a:p>
            <a:r>
              <a:rPr lang="en-US"/>
              <a:t>Click icon to add picture</a:t>
            </a:r>
            <a:endParaRPr lang="en-US" dirty="0"/>
          </a:p>
        </p:txBody>
      </p:sp>
      <p:sp>
        <p:nvSpPr>
          <p:cNvPr id="7" name="Text Placeholder 9">
            <a:extLst>
              <a:ext uri="{FF2B5EF4-FFF2-40B4-BE49-F238E27FC236}">
                <a16:creationId xmlns:a16="http://schemas.microsoft.com/office/drawing/2014/main" id="{88076EFB-EAB4-1EBD-3731-C52D8EC6CB7F}"/>
              </a:ext>
            </a:extLst>
          </p:cNvPr>
          <p:cNvSpPr>
            <a:spLocks noGrp="1"/>
          </p:cNvSpPr>
          <p:nvPr>
            <p:ph type="body" sz="quarter" idx="10" hasCustomPrompt="1"/>
          </p:nvPr>
        </p:nvSpPr>
        <p:spPr>
          <a:xfrm>
            <a:off x="623888" y="1925569"/>
            <a:ext cx="3492500" cy="4289796"/>
          </a:xfrm>
          <a:prstGeom prst="rect">
            <a:avLst/>
          </a:prstGeom>
        </p:spPr>
        <p:txBody>
          <a:bodyPr lIns="91440" tIns="45720" rIns="91440" bIns="45720">
            <a:noAutofit/>
          </a:bodyPr>
          <a:lstStyle>
            <a:lvl1pPr>
              <a:defRPr sz="2000" b="0" i="0">
                <a:latin typeface="+mn-lt"/>
                <a:cs typeface="Sarabun Light" pitchFamily="2" charset="-34"/>
              </a:defRPr>
            </a:lvl1pPr>
            <a:lvl2pPr>
              <a:defRPr sz="2000" b="0" i="0">
                <a:latin typeface="+mn-lt"/>
                <a:cs typeface="Sarabun Light" pitchFamily="2" charset="-34"/>
              </a:defRPr>
            </a:lvl2pPr>
            <a:lvl3pPr>
              <a:defRPr sz="2000" b="0" i="0">
                <a:latin typeface="+mn-lt"/>
                <a:cs typeface="Sarabun Light" pitchFamily="2" charset="-34"/>
              </a:defRPr>
            </a:lvl3pPr>
            <a:lvl4pPr>
              <a:defRPr sz="2000" b="0" i="0">
                <a:latin typeface="+mn-lt"/>
                <a:cs typeface="Sarabun Light" pitchFamily="2" charset="-34"/>
              </a:defRPr>
            </a:lvl4pPr>
            <a:lvl5pPr>
              <a:defRPr sz="2000" b="0" i="0">
                <a:latin typeface="+mn-lt"/>
                <a:cs typeface="Sarabun Light" pitchFamily="2" charset="-34"/>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1">
            <a:extLst>
              <a:ext uri="{FF2B5EF4-FFF2-40B4-BE49-F238E27FC236}">
                <a16:creationId xmlns:a16="http://schemas.microsoft.com/office/drawing/2014/main" id="{DA6A2E10-5428-6EA7-E1F5-C8FD0D1D5E8E}"/>
              </a:ext>
            </a:extLst>
          </p:cNvPr>
          <p:cNvSpPr>
            <a:spLocks noGrp="1"/>
          </p:cNvSpPr>
          <p:nvPr>
            <p:ph type="body" sz="quarter" idx="11" hasCustomPrompt="1"/>
          </p:nvPr>
        </p:nvSpPr>
        <p:spPr>
          <a:xfrm>
            <a:off x="4332289" y="1925569"/>
            <a:ext cx="3492500" cy="4289796"/>
          </a:xfrm>
          <a:prstGeom prst="rect">
            <a:avLst/>
          </a:prstGeom>
        </p:spPr>
        <p:txBody>
          <a:bodyPr lIns="91440" tIns="45720" rIns="91440" bIns="45720">
            <a:noAutofit/>
          </a:bodyPr>
          <a:lstStyle>
            <a:lvl1pPr>
              <a:defRPr sz="2000" b="0" i="0">
                <a:latin typeface="+mn-lt"/>
                <a:cs typeface="Sarabun Light" pitchFamily="2" charset="-34"/>
              </a:defRPr>
            </a:lvl1pPr>
            <a:lvl2pPr>
              <a:defRPr sz="2000" b="0" i="0">
                <a:latin typeface="+mn-lt"/>
                <a:cs typeface="Sarabun Light" pitchFamily="2" charset="-34"/>
              </a:defRPr>
            </a:lvl2pPr>
            <a:lvl3pPr>
              <a:defRPr sz="2000" b="0" i="0">
                <a:latin typeface="+mn-lt"/>
                <a:cs typeface="Sarabun Light" pitchFamily="2" charset="-34"/>
              </a:defRPr>
            </a:lvl3pPr>
            <a:lvl4pPr>
              <a:defRPr sz="2000" b="0" i="0">
                <a:latin typeface="+mn-lt"/>
                <a:cs typeface="Sarabun Light" pitchFamily="2" charset="-34"/>
              </a:defRPr>
            </a:lvl4pPr>
            <a:lvl5pPr>
              <a:defRPr sz="2000" b="0" i="0">
                <a:latin typeface="+mn-lt"/>
                <a:cs typeface="Sarabun Light" pitchFamily="2" charset="-34"/>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7B114EF2-E0E0-037D-8CA6-8CF93C526917}"/>
              </a:ext>
            </a:extLst>
          </p:cNvPr>
          <p:cNvSpPr>
            <a:spLocks noGrp="1"/>
          </p:cNvSpPr>
          <p:nvPr>
            <p:ph type="title"/>
          </p:nvPr>
        </p:nvSpPr>
        <p:spPr>
          <a:xfrm>
            <a:off x="629272" y="642635"/>
            <a:ext cx="7195518" cy="553998"/>
          </a:xfrm>
        </p:spPr>
        <p:txBody>
          <a:bodyPr/>
          <a:lstStyle/>
          <a:p>
            <a:r>
              <a:rPr lang="en-US"/>
              <a:t>Click to edit Master title style</a:t>
            </a:r>
            <a:endParaRPr lang="en-US" dirty="0"/>
          </a:p>
        </p:txBody>
      </p:sp>
    </p:spTree>
    <p:extLst>
      <p:ext uri="{BB962C8B-B14F-4D97-AF65-F5344CB8AC3E}">
        <p14:creationId xmlns:p14="http://schemas.microsoft.com/office/powerpoint/2010/main" val="1042265243"/>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all Out_Black">
    <p:bg>
      <p:bgPr>
        <a:solidFill>
          <a:srgbClr val="000000"/>
        </a:solidFill>
        <a:effectLst/>
      </p:bgPr>
    </p:bg>
    <p:spTree>
      <p:nvGrpSpPr>
        <p:cNvPr id="1" name=""/>
        <p:cNvGrpSpPr/>
        <p:nvPr/>
      </p:nvGrpSpPr>
      <p:grpSpPr>
        <a:xfrm>
          <a:off x="0" y="0"/>
          <a:ext cx="0" cy="0"/>
          <a:chOff x="0" y="0"/>
          <a:chExt cx="0" cy="0"/>
        </a:xfrm>
      </p:grpSpPr>
      <p:sp>
        <p:nvSpPr>
          <p:cNvPr id="2" name="Text Placeholder 35">
            <a:extLst>
              <a:ext uri="{FF2B5EF4-FFF2-40B4-BE49-F238E27FC236}">
                <a16:creationId xmlns:a16="http://schemas.microsoft.com/office/drawing/2014/main" id="{C40914BA-8007-F1DB-BD83-A8FE0405140C}"/>
              </a:ext>
            </a:extLst>
          </p:cNvPr>
          <p:cNvSpPr>
            <a:spLocks noGrp="1"/>
          </p:cNvSpPr>
          <p:nvPr>
            <p:ph type="body" sz="quarter" idx="10" hasCustomPrompt="1"/>
          </p:nvPr>
        </p:nvSpPr>
        <p:spPr>
          <a:xfrm>
            <a:off x="629270" y="2921620"/>
            <a:ext cx="10933461" cy="3315669"/>
          </a:xfrm>
          <a:prstGeom prst="rect">
            <a:avLst/>
          </a:prstGeom>
        </p:spPr>
        <p:txBody>
          <a:bodyPr tIns="365760" anchor="t" anchorCtr="0"/>
          <a:lstStyle>
            <a:lvl1pPr algn="ctr">
              <a:defRPr sz="3600" i="0">
                <a:solidFill>
                  <a:schemeClr val="bg1"/>
                </a:solidFill>
                <a:latin typeface="Garamond" panose="02020404030301010803" pitchFamily="18" charset="0"/>
                <a:ea typeface="EB Garamond" pitchFamily="2" charset="0"/>
              </a:defRPr>
            </a:lvl1pPr>
            <a:lvl2pPr marL="8466" indent="0" algn="ctr">
              <a:buNone/>
              <a:defRPr sz="1333" b="0" i="0">
                <a:solidFill>
                  <a:schemeClr val="bg1"/>
                </a:solidFill>
                <a:latin typeface="+mn-lt"/>
                <a:cs typeface="Sarabun Light" pitchFamily="2" charset="-34"/>
              </a:defRPr>
            </a:lvl2pPr>
          </a:lstStyle>
          <a:p>
            <a:r>
              <a:rPr lang="en-GB" dirty="0"/>
              <a:t>Quote</a:t>
            </a:r>
          </a:p>
          <a:p>
            <a:endParaRPr lang="en-US" dirty="0"/>
          </a:p>
          <a:p>
            <a:pPr lvl="1"/>
            <a:r>
              <a:rPr lang="en-GB" dirty="0"/>
              <a:t>Author</a:t>
            </a:r>
            <a:endParaRPr lang="en-US" dirty="0"/>
          </a:p>
        </p:txBody>
      </p:sp>
      <p:sp>
        <p:nvSpPr>
          <p:cNvPr id="5" name="object 3">
            <a:extLst>
              <a:ext uri="{FF2B5EF4-FFF2-40B4-BE49-F238E27FC236}">
                <a16:creationId xmlns:a16="http://schemas.microsoft.com/office/drawing/2014/main" id="{1A00FF2C-D89D-02EA-1BE6-854204D3961E}"/>
              </a:ext>
            </a:extLst>
          </p:cNvPr>
          <p:cNvSpPr txBox="1"/>
          <p:nvPr userDrawn="1"/>
        </p:nvSpPr>
        <p:spPr>
          <a:xfrm>
            <a:off x="5529992" y="1700213"/>
            <a:ext cx="1132016" cy="2787087"/>
          </a:xfrm>
          <a:prstGeom prst="rect">
            <a:avLst/>
          </a:prstGeom>
        </p:spPr>
        <p:txBody>
          <a:bodyPr vert="horz" wrap="square" lIns="0" tIns="16933" rIns="0" bIns="0" rtlCol="0">
            <a:spAutoFit/>
          </a:bodyPr>
          <a:lstStyle/>
          <a:p>
            <a:pPr marL="16933" algn="l">
              <a:lnSpc>
                <a:spcPct val="100000"/>
              </a:lnSpc>
              <a:spcBef>
                <a:spcPts val="133"/>
              </a:spcBef>
            </a:pPr>
            <a:r>
              <a:rPr sz="18000" b="1" spc="-4213" dirty="0">
                <a:solidFill>
                  <a:srgbClr val="00AEEF"/>
                </a:solidFill>
                <a:latin typeface="Garamond" panose="02020404030301010803" pitchFamily="18" charset="0"/>
                <a:cs typeface="EB Garamond"/>
              </a:rPr>
              <a:t>“</a:t>
            </a:r>
            <a:endParaRPr sz="18000" dirty="0">
              <a:solidFill>
                <a:srgbClr val="00AEEF"/>
              </a:solidFill>
              <a:latin typeface="Garamond" panose="02020404030301010803" pitchFamily="18" charset="0"/>
              <a:cs typeface="EB Garamond"/>
            </a:endParaRPr>
          </a:p>
        </p:txBody>
      </p:sp>
      <p:sp>
        <p:nvSpPr>
          <p:cNvPr id="8" name="Picture Placeholder 7">
            <a:extLst>
              <a:ext uri="{FF2B5EF4-FFF2-40B4-BE49-F238E27FC236}">
                <a16:creationId xmlns:a16="http://schemas.microsoft.com/office/drawing/2014/main" id="{A499D4F2-139C-0D34-C39B-13EAB17E7BFB}"/>
              </a:ext>
            </a:extLst>
          </p:cNvPr>
          <p:cNvSpPr>
            <a:spLocks noGrp="1"/>
          </p:cNvSpPr>
          <p:nvPr>
            <p:ph type="pic" sz="quarter" idx="11"/>
          </p:nvPr>
        </p:nvSpPr>
        <p:spPr>
          <a:xfrm>
            <a:off x="0" y="5304"/>
            <a:ext cx="12187238" cy="1689605"/>
          </a:xfrm>
        </p:spPr>
        <p:txBody>
          <a:bodyPr/>
          <a:lstStyle>
            <a:lvl1pPr>
              <a:defRPr>
                <a:solidFill>
                  <a:schemeClr val="tx1"/>
                </a:solidFill>
              </a:defRPr>
            </a:lvl1pPr>
          </a:lstStyle>
          <a:p>
            <a:r>
              <a:rPr lang="en-US"/>
              <a:t>Click icon to add picture</a:t>
            </a:r>
            <a:endParaRPr lang="en-US" dirty="0"/>
          </a:p>
        </p:txBody>
      </p:sp>
      <p:sp>
        <p:nvSpPr>
          <p:cNvPr id="4" name="Text Placeholder 8">
            <a:extLst>
              <a:ext uri="{FF2B5EF4-FFF2-40B4-BE49-F238E27FC236}">
                <a16:creationId xmlns:a16="http://schemas.microsoft.com/office/drawing/2014/main" id="{158A0AE2-3330-00DB-7ACD-19D9742C3354}"/>
              </a:ext>
            </a:extLst>
          </p:cNvPr>
          <p:cNvSpPr txBox="1">
            <a:spLocks/>
          </p:cNvSpPr>
          <p:nvPr userDrawn="1"/>
        </p:nvSpPr>
        <p:spPr>
          <a:xfrm>
            <a:off x="634652" y="6386283"/>
            <a:ext cx="10505733" cy="235898"/>
          </a:xfrm>
          <a:prstGeom prst="rect">
            <a:avLst/>
          </a:prstGeom>
        </p:spPr>
        <p:txBody>
          <a:bodyPr wrap="square" lIns="91440" tIns="45720" rIns="91440" bIns="4572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fld id="{CC445941-74CC-4112-9061-4DB01C9C0019}" type="slidenum">
              <a:rPr lang="en-US" sz="933" smtClean="0">
                <a:solidFill>
                  <a:schemeClr val="bg1"/>
                </a:solidFill>
              </a:rPr>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t>‹#›</a:t>
            </a:fld>
            <a:r>
              <a:rPr lang="en-US" sz="933" spc="13" baseline="0" dirty="0">
                <a:solidFill>
                  <a:schemeClr val="bg1"/>
                </a:solidFill>
              </a:rPr>
              <a:t>  |  LOCKTON</a:t>
            </a:r>
          </a:p>
        </p:txBody>
      </p:sp>
    </p:spTree>
    <p:extLst>
      <p:ext uri="{BB962C8B-B14F-4D97-AF65-F5344CB8AC3E}">
        <p14:creationId xmlns:p14="http://schemas.microsoft.com/office/powerpoint/2010/main" val="87360060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all Out_White">
    <p:bg>
      <p:bgPr>
        <a:solidFill>
          <a:schemeClr val="bg1"/>
        </a:solidFill>
        <a:effectLst/>
      </p:bgPr>
    </p:bg>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4826C1B0-202C-8183-27E8-B52181417964}"/>
              </a:ext>
            </a:extLst>
          </p:cNvPr>
          <p:cNvSpPr txBox="1"/>
          <p:nvPr userDrawn="1"/>
        </p:nvSpPr>
        <p:spPr>
          <a:xfrm>
            <a:off x="5508468" y="1176106"/>
            <a:ext cx="1175064" cy="2787087"/>
          </a:xfrm>
          <a:prstGeom prst="rect">
            <a:avLst/>
          </a:prstGeom>
        </p:spPr>
        <p:txBody>
          <a:bodyPr vert="horz" wrap="square" lIns="0" tIns="16933" rIns="0" bIns="0" rtlCol="0">
            <a:spAutoFit/>
          </a:bodyPr>
          <a:lstStyle/>
          <a:p>
            <a:pPr marL="16933" algn="l">
              <a:lnSpc>
                <a:spcPct val="100000"/>
              </a:lnSpc>
              <a:spcBef>
                <a:spcPts val="133"/>
              </a:spcBef>
            </a:pPr>
            <a:r>
              <a:rPr sz="18000" b="1" spc="-4213" dirty="0">
                <a:solidFill>
                  <a:srgbClr val="00AEEF"/>
                </a:solidFill>
                <a:latin typeface="Garamond" panose="02020404030301010803" pitchFamily="18" charset="0"/>
                <a:cs typeface="EB Garamond"/>
              </a:rPr>
              <a:t>“</a:t>
            </a:r>
            <a:endParaRPr sz="18000" dirty="0">
              <a:solidFill>
                <a:srgbClr val="00AEEF"/>
              </a:solidFill>
              <a:latin typeface="Garamond" panose="02020404030301010803" pitchFamily="18" charset="0"/>
              <a:cs typeface="EB Garamond"/>
            </a:endParaRPr>
          </a:p>
        </p:txBody>
      </p:sp>
      <p:sp>
        <p:nvSpPr>
          <p:cNvPr id="5" name="Rectangle 4">
            <a:extLst>
              <a:ext uri="{FF2B5EF4-FFF2-40B4-BE49-F238E27FC236}">
                <a16:creationId xmlns:a16="http://schemas.microsoft.com/office/drawing/2014/main" id="{85659DA9-34E4-A672-830E-15A237B95D39}"/>
              </a:ext>
            </a:extLst>
          </p:cNvPr>
          <p:cNvSpPr/>
          <p:nvPr userDrawn="1"/>
        </p:nvSpPr>
        <p:spPr>
          <a:xfrm>
            <a:off x="2879" y="6240964"/>
            <a:ext cx="12197006" cy="617035"/>
          </a:xfrm>
          <a:prstGeom prst="rect">
            <a:avLst/>
          </a:prstGeom>
          <a:solidFill>
            <a:srgbClr val="B9B9B8">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7" name="Rectangle 6">
            <a:extLst>
              <a:ext uri="{FF2B5EF4-FFF2-40B4-BE49-F238E27FC236}">
                <a16:creationId xmlns:a16="http://schemas.microsoft.com/office/drawing/2014/main" id="{1B537748-A0C1-743F-8955-DA22F35BE7DE}"/>
              </a:ext>
            </a:extLst>
          </p:cNvPr>
          <p:cNvSpPr/>
          <p:nvPr userDrawn="1"/>
        </p:nvSpPr>
        <p:spPr>
          <a:xfrm>
            <a:off x="-5006" y="1"/>
            <a:ext cx="12197006" cy="1090612"/>
          </a:xfrm>
          <a:prstGeom prst="rect">
            <a:avLst/>
          </a:prstGeom>
          <a:solidFill>
            <a:srgbClr val="B9B9B8">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8" name="Text Placeholder 35">
            <a:extLst>
              <a:ext uri="{FF2B5EF4-FFF2-40B4-BE49-F238E27FC236}">
                <a16:creationId xmlns:a16="http://schemas.microsoft.com/office/drawing/2014/main" id="{37E16D4D-A2BA-F308-6505-5AB2813F1BBC}"/>
              </a:ext>
            </a:extLst>
          </p:cNvPr>
          <p:cNvSpPr>
            <a:spLocks noGrp="1"/>
          </p:cNvSpPr>
          <p:nvPr>
            <p:ph type="body" sz="quarter" idx="10" hasCustomPrompt="1"/>
          </p:nvPr>
        </p:nvSpPr>
        <p:spPr>
          <a:xfrm>
            <a:off x="634652" y="2397512"/>
            <a:ext cx="10933461" cy="3839777"/>
          </a:xfrm>
          <a:prstGeom prst="rect">
            <a:avLst/>
          </a:prstGeom>
        </p:spPr>
        <p:txBody>
          <a:bodyPr tIns="365760" anchor="t" anchorCtr="0"/>
          <a:lstStyle>
            <a:lvl1pPr algn="ctr">
              <a:defRPr sz="3600" i="0">
                <a:solidFill>
                  <a:schemeClr val="tx1"/>
                </a:solidFill>
                <a:latin typeface="Garamond" panose="02020404030301010803" pitchFamily="18" charset="0"/>
                <a:ea typeface="EB Garamond" pitchFamily="2" charset="0"/>
              </a:defRPr>
            </a:lvl1pPr>
            <a:lvl2pPr marL="8466" indent="0" algn="ctr">
              <a:buNone/>
              <a:defRPr sz="1333" b="0" i="0">
                <a:solidFill>
                  <a:schemeClr val="tx1"/>
                </a:solidFill>
                <a:latin typeface="+mn-lt"/>
                <a:cs typeface="Sarabun Light" pitchFamily="2" charset="-34"/>
              </a:defRPr>
            </a:lvl2pPr>
          </a:lstStyle>
          <a:p>
            <a:r>
              <a:rPr lang="en-GB" dirty="0"/>
              <a:t>Quote</a:t>
            </a:r>
          </a:p>
          <a:p>
            <a:endParaRPr lang="en-US" dirty="0"/>
          </a:p>
          <a:p>
            <a:pPr lvl="1"/>
            <a:r>
              <a:rPr lang="en-GB" dirty="0"/>
              <a:t>Author</a:t>
            </a:r>
            <a:endParaRPr lang="en-US" dirty="0"/>
          </a:p>
        </p:txBody>
      </p:sp>
      <p:sp>
        <p:nvSpPr>
          <p:cNvPr id="15" name="Text Placeholder 8">
            <a:extLst>
              <a:ext uri="{FF2B5EF4-FFF2-40B4-BE49-F238E27FC236}">
                <a16:creationId xmlns:a16="http://schemas.microsoft.com/office/drawing/2014/main" id="{36581818-E3A4-4C3B-E117-AF4658898859}"/>
              </a:ext>
            </a:extLst>
          </p:cNvPr>
          <p:cNvSpPr txBox="1">
            <a:spLocks/>
          </p:cNvSpPr>
          <p:nvPr userDrawn="1"/>
        </p:nvSpPr>
        <p:spPr>
          <a:xfrm>
            <a:off x="634652" y="6386283"/>
            <a:ext cx="10505733" cy="235898"/>
          </a:xfrm>
          <a:prstGeom prst="rect">
            <a:avLst/>
          </a:prstGeom>
        </p:spPr>
        <p:txBody>
          <a:bodyPr wrap="square" lIns="91440" tIns="45720" rIns="91440" bIns="4572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fld id="{CC445941-74CC-4112-9061-4DB01C9C0019}" type="slidenum">
              <a:rPr lang="en-US" sz="933" smtClean="0">
                <a:solidFill>
                  <a:schemeClr val="tx1"/>
                </a:solidFill>
              </a:rPr>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t>‹#›</a:t>
            </a:fld>
            <a:r>
              <a:rPr lang="en-US" sz="933" spc="13" baseline="0" dirty="0">
                <a:solidFill>
                  <a:schemeClr val="tx1"/>
                </a:solidFill>
              </a:rPr>
              <a:t>  |  LOCKTON</a:t>
            </a:r>
          </a:p>
        </p:txBody>
      </p:sp>
    </p:spTree>
    <p:extLst>
      <p:ext uri="{BB962C8B-B14F-4D97-AF65-F5344CB8AC3E}">
        <p14:creationId xmlns:p14="http://schemas.microsoft.com/office/powerpoint/2010/main" val="145219433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Option 3_Garamond font">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8EB07BF-53FA-E771-28AE-7E76ADD8E2A3}"/>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4103" y="0"/>
            <a:ext cx="12183790" cy="6857997"/>
          </a:xfrm>
          <a:prstGeom prst="rect">
            <a:avLst/>
          </a:prstGeom>
        </p:spPr>
      </p:pic>
      <p:sp>
        <p:nvSpPr>
          <p:cNvPr id="13" name="Rectangle 12">
            <a:extLst>
              <a:ext uri="{FF2B5EF4-FFF2-40B4-BE49-F238E27FC236}">
                <a16:creationId xmlns:a16="http://schemas.microsoft.com/office/drawing/2014/main" id="{11BC1ECE-C0D7-506E-8F8F-26CC8ED2BCE4}"/>
              </a:ext>
            </a:extLst>
          </p:cNvPr>
          <p:cNvSpPr/>
          <p:nvPr userDrawn="1"/>
        </p:nvSpPr>
        <p:spPr>
          <a:xfrm rot="16200000" flipH="1">
            <a:off x="5238934" y="-95068"/>
            <a:ext cx="6858000" cy="7048139"/>
          </a:xfrm>
          <a:prstGeom prst="rect">
            <a:avLst/>
          </a:prstGeom>
          <a:gradFill>
            <a:gsLst>
              <a:gs pos="28000">
                <a:schemeClr val="tx1">
                  <a:alpha val="0"/>
                </a:schemeClr>
              </a:gs>
              <a:gs pos="94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14" name="Rectangle 13">
            <a:extLst>
              <a:ext uri="{FF2B5EF4-FFF2-40B4-BE49-F238E27FC236}">
                <a16:creationId xmlns:a16="http://schemas.microsoft.com/office/drawing/2014/main" id="{D3BE3DCA-13D2-C399-F1CF-040132B9B5CC}"/>
              </a:ext>
            </a:extLst>
          </p:cNvPr>
          <p:cNvSpPr/>
          <p:nvPr userDrawn="1"/>
        </p:nvSpPr>
        <p:spPr>
          <a:xfrm>
            <a:off x="0" y="1841501"/>
            <a:ext cx="12192000" cy="5016500"/>
          </a:xfrm>
          <a:prstGeom prst="rect">
            <a:avLst/>
          </a:prstGeom>
          <a:gradFill>
            <a:gsLst>
              <a:gs pos="28000">
                <a:schemeClr val="tx1">
                  <a:alpha val="0"/>
                </a:schemeClr>
              </a:gs>
              <a:gs pos="94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 name="Title 1"/>
          <p:cNvSpPr>
            <a:spLocks noGrp="1"/>
          </p:cNvSpPr>
          <p:nvPr>
            <p:ph type="ctrTitle" hasCustomPrompt="1"/>
          </p:nvPr>
        </p:nvSpPr>
        <p:spPr>
          <a:xfrm>
            <a:off x="679485" y="1841497"/>
            <a:ext cx="6714832" cy="2773947"/>
          </a:xfrm>
        </p:spPr>
        <p:txBody>
          <a:bodyPr lIns="91440" tIns="45720" rIns="91440" bIns="45720" anchor="b">
            <a:noAutofit/>
          </a:bodyPr>
          <a:lstStyle>
            <a:lvl1pPr algn="l">
              <a:defRPr sz="6000" b="0" i="0" cap="none" baseline="0">
                <a:solidFill>
                  <a:schemeClr val="bg1"/>
                </a:solidFill>
                <a:latin typeface="Garamond" panose="02020404030301010803" pitchFamily="18" charset="0"/>
                <a:ea typeface="Segoe UI Black" panose="020B0A02040204020203" pitchFamily="34" charset="0"/>
              </a:defRPr>
            </a:lvl1pPr>
          </a:lstStyle>
          <a:p>
            <a:r>
              <a:rPr lang="en-US" dirty="0"/>
              <a:t>Click to add title</a:t>
            </a:r>
          </a:p>
        </p:txBody>
      </p:sp>
      <p:sp>
        <p:nvSpPr>
          <p:cNvPr id="3" name="Subtitle 2"/>
          <p:cNvSpPr>
            <a:spLocks noGrp="1"/>
          </p:cNvSpPr>
          <p:nvPr>
            <p:ph type="subTitle" idx="1"/>
          </p:nvPr>
        </p:nvSpPr>
        <p:spPr>
          <a:xfrm>
            <a:off x="660133" y="4764412"/>
            <a:ext cx="6714832" cy="461665"/>
          </a:xfrm>
          <a:prstGeom prst="rect">
            <a:avLst/>
          </a:prstGeom>
        </p:spPr>
        <p:txBody>
          <a:bodyPr lIns="91440" tIns="45720" rIns="91440" bIns="45720">
            <a:noAutofit/>
          </a:bodyPr>
          <a:lstStyle>
            <a:lvl1pPr marL="0" indent="0" algn="l">
              <a:buNone/>
              <a:defRPr sz="2400">
                <a:solidFill>
                  <a:schemeClr val="bg1"/>
                </a:solidFill>
                <a:latin typeface="Segoe UI Semilight" panose="020B0402040204020203" pitchFamily="34" charset="0"/>
                <a:cs typeface="Segoe UI Semilight" panose="020B0402040204020203"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pic>
        <p:nvPicPr>
          <p:cNvPr id="15" name="Picture 14">
            <a:extLst>
              <a:ext uri="{FF2B5EF4-FFF2-40B4-BE49-F238E27FC236}">
                <a16:creationId xmlns:a16="http://schemas.microsoft.com/office/drawing/2014/main" id="{A5A98C93-6803-F603-4CE9-2070FE9B246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564447" y="5141096"/>
            <a:ext cx="1592000" cy="728827"/>
          </a:xfrm>
          <a:prstGeom prst="rect">
            <a:avLst/>
          </a:prstGeom>
        </p:spPr>
      </p:pic>
      <p:sp>
        <p:nvSpPr>
          <p:cNvPr id="4" name="Text Placeholder 5">
            <a:extLst>
              <a:ext uri="{FF2B5EF4-FFF2-40B4-BE49-F238E27FC236}">
                <a16:creationId xmlns:a16="http://schemas.microsoft.com/office/drawing/2014/main" id="{E727B517-09D8-E4DC-668E-A88814519341}"/>
              </a:ext>
            </a:extLst>
          </p:cNvPr>
          <p:cNvSpPr>
            <a:spLocks noGrp="1"/>
          </p:cNvSpPr>
          <p:nvPr>
            <p:ph type="body" sz="quarter" idx="13" hasCustomPrompt="1"/>
          </p:nvPr>
        </p:nvSpPr>
        <p:spPr>
          <a:xfrm>
            <a:off x="679485" y="5487001"/>
            <a:ext cx="6714832" cy="382922"/>
          </a:xfrm>
          <a:prstGeom prst="rect">
            <a:avLst/>
          </a:prstGeom>
        </p:spPr>
        <p:txBody>
          <a:bodyPr lIns="91440" tIns="45720" rIns="91440" bIns="45720" anchor="b"/>
          <a:lstStyle>
            <a:lvl1pPr>
              <a:defRPr sz="1300">
                <a:solidFill>
                  <a:schemeClr val="bg1"/>
                </a:solidFill>
                <a:latin typeface="Segoe UI Light" panose="020B0502040204020203" pitchFamily="34" charset="0"/>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Date</a:t>
            </a:r>
          </a:p>
        </p:txBody>
      </p:sp>
    </p:spTree>
    <p:extLst>
      <p:ext uri="{BB962C8B-B14F-4D97-AF65-F5344CB8AC3E}">
        <p14:creationId xmlns:p14="http://schemas.microsoft.com/office/powerpoint/2010/main" val="13386843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Key Takeaways Black">
    <p:bg>
      <p:bgPr>
        <a:solidFill>
          <a:srgbClr val="000000"/>
        </a:solidFill>
        <a:effectLst/>
      </p:bgPr>
    </p:bg>
    <p:spTree>
      <p:nvGrpSpPr>
        <p:cNvPr id="1" name=""/>
        <p:cNvGrpSpPr/>
        <p:nvPr/>
      </p:nvGrpSpPr>
      <p:grpSpPr>
        <a:xfrm>
          <a:off x="0" y="0"/>
          <a:ext cx="0" cy="0"/>
          <a:chOff x="0" y="0"/>
          <a:chExt cx="0" cy="0"/>
        </a:xfrm>
      </p:grpSpPr>
      <p:sp>
        <p:nvSpPr>
          <p:cNvPr id="15" name="Text Placeholder 8">
            <a:extLst>
              <a:ext uri="{FF2B5EF4-FFF2-40B4-BE49-F238E27FC236}">
                <a16:creationId xmlns:a16="http://schemas.microsoft.com/office/drawing/2014/main" id="{36581818-E3A4-4C3B-E117-AF4658898859}"/>
              </a:ext>
            </a:extLst>
          </p:cNvPr>
          <p:cNvSpPr txBox="1">
            <a:spLocks/>
          </p:cNvSpPr>
          <p:nvPr userDrawn="1"/>
        </p:nvSpPr>
        <p:spPr>
          <a:xfrm>
            <a:off x="634652" y="6386283"/>
            <a:ext cx="10505733" cy="235898"/>
          </a:xfrm>
          <a:prstGeom prst="rect">
            <a:avLst/>
          </a:prstGeom>
        </p:spPr>
        <p:txBody>
          <a:bodyPr wrap="square" lIns="91440" tIns="45720" rIns="91440" bIns="4572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fld id="{CC445941-74CC-4112-9061-4DB01C9C0019}" type="slidenum">
              <a:rPr lang="en-US" sz="933" smtClean="0">
                <a:solidFill>
                  <a:schemeClr val="bg1"/>
                </a:solidFill>
              </a:rPr>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t>‹#›</a:t>
            </a:fld>
            <a:r>
              <a:rPr lang="en-US" sz="933" spc="13" baseline="0" dirty="0">
                <a:solidFill>
                  <a:schemeClr val="bg1"/>
                </a:solidFill>
              </a:rPr>
              <a:t>  |  LOCKTON</a:t>
            </a:r>
          </a:p>
        </p:txBody>
      </p:sp>
      <p:sp>
        <p:nvSpPr>
          <p:cNvPr id="5" name="Picture Placeholder 4">
            <a:extLst>
              <a:ext uri="{FF2B5EF4-FFF2-40B4-BE49-F238E27FC236}">
                <a16:creationId xmlns:a16="http://schemas.microsoft.com/office/drawing/2014/main" id="{7C53631C-7164-F5F4-3399-3BB824B18BC3}"/>
              </a:ext>
            </a:extLst>
          </p:cNvPr>
          <p:cNvSpPr>
            <a:spLocks noGrp="1"/>
          </p:cNvSpPr>
          <p:nvPr>
            <p:ph type="pic" sz="quarter" idx="13"/>
          </p:nvPr>
        </p:nvSpPr>
        <p:spPr>
          <a:xfrm>
            <a:off x="0" y="0"/>
            <a:ext cx="12192000" cy="1090613"/>
          </a:xfrm>
          <a:solidFill>
            <a:srgbClr val="3B3636"/>
          </a:solidFill>
        </p:spPr>
        <p:txBody>
          <a:bodyPr/>
          <a:lstStyle/>
          <a:p>
            <a:r>
              <a:rPr lang="en-US"/>
              <a:t>Click icon to add picture</a:t>
            </a:r>
            <a:endParaRPr lang="en-US" dirty="0"/>
          </a:p>
        </p:txBody>
      </p:sp>
      <p:sp>
        <p:nvSpPr>
          <p:cNvPr id="3" name="Title 2">
            <a:extLst>
              <a:ext uri="{FF2B5EF4-FFF2-40B4-BE49-F238E27FC236}">
                <a16:creationId xmlns:a16="http://schemas.microsoft.com/office/drawing/2014/main" id="{FDE62DC0-E62B-4C02-71A5-9557A7BFED1F}"/>
              </a:ext>
            </a:extLst>
          </p:cNvPr>
          <p:cNvSpPr>
            <a:spLocks noGrp="1"/>
          </p:cNvSpPr>
          <p:nvPr>
            <p:ph type="title" hasCustomPrompt="1"/>
          </p:nvPr>
        </p:nvSpPr>
        <p:spPr>
          <a:xfrm>
            <a:off x="1779577" y="1728628"/>
            <a:ext cx="8632847" cy="664797"/>
          </a:xfrm>
        </p:spPr>
        <p:txBody>
          <a:bodyPr anchor="ctr" anchorCtr="0">
            <a:noAutofit/>
          </a:bodyPr>
          <a:lstStyle>
            <a:lvl1pPr algn="ctr">
              <a:defRPr sz="4800" b="1" cap="all" baseline="0">
                <a:solidFill>
                  <a:schemeClr val="bg1"/>
                </a:solidFill>
                <a:latin typeface="+mj-lt"/>
              </a:defRPr>
            </a:lvl1pPr>
          </a:lstStyle>
          <a:p>
            <a:r>
              <a:rPr lang="en-US" dirty="0"/>
              <a:t>Insert heading</a:t>
            </a:r>
          </a:p>
        </p:txBody>
      </p:sp>
    </p:spTree>
    <p:extLst>
      <p:ext uri="{BB962C8B-B14F-4D97-AF65-F5344CB8AC3E}">
        <p14:creationId xmlns:p14="http://schemas.microsoft.com/office/powerpoint/2010/main" val="752058961"/>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Key Takeaways Whit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5B51F083-A523-4B49-34E0-992827A10C90}"/>
              </a:ext>
            </a:extLst>
          </p:cNvPr>
          <p:cNvSpPr>
            <a:spLocks noGrp="1"/>
          </p:cNvSpPr>
          <p:nvPr>
            <p:ph type="pic" sz="quarter" idx="13"/>
          </p:nvPr>
        </p:nvSpPr>
        <p:spPr>
          <a:xfrm>
            <a:off x="0" y="0"/>
            <a:ext cx="12192000" cy="1096963"/>
          </a:xfrm>
          <a:solidFill>
            <a:schemeClr val="tx1"/>
          </a:solidFill>
        </p:spPr>
        <p:txBody>
          <a:bodyPr/>
          <a:lstStyle>
            <a:lvl1pPr>
              <a:defRPr>
                <a:solidFill>
                  <a:schemeClr val="bg1"/>
                </a:solidFill>
              </a:defRPr>
            </a:lvl1pPr>
          </a:lstStyle>
          <a:p>
            <a:r>
              <a:rPr lang="en-US"/>
              <a:t>Click icon to add picture</a:t>
            </a:r>
            <a:endParaRPr lang="en-US" dirty="0"/>
          </a:p>
        </p:txBody>
      </p:sp>
      <p:sp>
        <p:nvSpPr>
          <p:cNvPr id="3" name="Title 2">
            <a:extLst>
              <a:ext uri="{FF2B5EF4-FFF2-40B4-BE49-F238E27FC236}">
                <a16:creationId xmlns:a16="http://schemas.microsoft.com/office/drawing/2014/main" id="{12CBE35E-FD92-0959-73BF-86865EF66CF2}"/>
              </a:ext>
            </a:extLst>
          </p:cNvPr>
          <p:cNvSpPr>
            <a:spLocks noGrp="1"/>
          </p:cNvSpPr>
          <p:nvPr>
            <p:ph type="title" hasCustomPrompt="1"/>
          </p:nvPr>
        </p:nvSpPr>
        <p:spPr>
          <a:xfrm>
            <a:off x="1779577" y="1728628"/>
            <a:ext cx="8632847" cy="664797"/>
          </a:xfrm>
        </p:spPr>
        <p:txBody>
          <a:bodyPr anchor="ctr" anchorCtr="0">
            <a:noAutofit/>
          </a:bodyPr>
          <a:lstStyle>
            <a:lvl1pPr algn="ctr">
              <a:defRPr sz="4800" b="1" cap="all" baseline="0">
                <a:solidFill>
                  <a:schemeClr val="tx1"/>
                </a:solidFill>
                <a:latin typeface="+mj-lt"/>
              </a:defRPr>
            </a:lvl1pPr>
          </a:lstStyle>
          <a:p>
            <a:r>
              <a:rPr lang="en-US" dirty="0"/>
              <a:t>Insert heading</a:t>
            </a:r>
          </a:p>
        </p:txBody>
      </p:sp>
      <p:sp>
        <p:nvSpPr>
          <p:cNvPr id="4" name="Text Placeholder 8">
            <a:extLst>
              <a:ext uri="{FF2B5EF4-FFF2-40B4-BE49-F238E27FC236}">
                <a16:creationId xmlns:a16="http://schemas.microsoft.com/office/drawing/2014/main" id="{C3341161-2BFD-9492-B45A-0A37EAE93505}"/>
              </a:ext>
            </a:extLst>
          </p:cNvPr>
          <p:cNvSpPr txBox="1">
            <a:spLocks/>
          </p:cNvSpPr>
          <p:nvPr userDrawn="1"/>
        </p:nvSpPr>
        <p:spPr>
          <a:xfrm>
            <a:off x="634652" y="6386283"/>
            <a:ext cx="10505733" cy="235898"/>
          </a:xfrm>
          <a:prstGeom prst="rect">
            <a:avLst/>
          </a:prstGeom>
        </p:spPr>
        <p:txBody>
          <a:bodyPr wrap="square" lIns="91440" tIns="45720" rIns="91440" bIns="4572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fld id="{CC445941-74CC-4112-9061-4DB01C9C0019}" type="slidenum">
              <a:rPr lang="en-US" sz="933" smtClean="0">
                <a:solidFill>
                  <a:schemeClr val="tx1"/>
                </a:solidFill>
              </a:rPr>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t>‹#›</a:t>
            </a:fld>
            <a:r>
              <a:rPr lang="en-US" sz="933" spc="13" baseline="0" dirty="0">
                <a:solidFill>
                  <a:schemeClr val="tx1"/>
                </a:solidFill>
              </a:rPr>
              <a:t>  |  LOCKTON</a:t>
            </a:r>
          </a:p>
        </p:txBody>
      </p:sp>
    </p:spTree>
    <p:extLst>
      <p:ext uri="{BB962C8B-B14F-4D97-AF65-F5344CB8AC3E}">
        <p14:creationId xmlns:p14="http://schemas.microsoft.com/office/powerpoint/2010/main" val="3169219838"/>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amp;A">
    <p:bg>
      <p:bgPr>
        <a:solidFill>
          <a:srgbClr val="000000"/>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95D3841-A248-6CF5-12B9-0B8853DA3890}"/>
              </a:ext>
            </a:extLst>
          </p:cNvPr>
          <p:cNvSpPr>
            <a:spLocks noGrp="1"/>
          </p:cNvSpPr>
          <p:nvPr>
            <p:ph type="pic" sz="quarter" idx="13"/>
          </p:nvPr>
        </p:nvSpPr>
        <p:spPr>
          <a:xfrm>
            <a:off x="0" y="1463675"/>
            <a:ext cx="12192000" cy="5394325"/>
          </a:xfrm>
        </p:spPr>
        <p:txBody>
          <a:bodyPr/>
          <a:lstStyle/>
          <a:p>
            <a:r>
              <a:rPr lang="en-US"/>
              <a:t>Click icon to add picture</a:t>
            </a:r>
            <a:endParaRPr lang="en-US" dirty="0"/>
          </a:p>
        </p:txBody>
      </p:sp>
      <p:sp>
        <p:nvSpPr>
          <p:cNvPr id="2" name="Title 2">
            <a:extLst>
              <a:ext uri="{FF2B5EF4-FFF2-40B4-BE49-F238E27FC236}">
                <a16:creationId xmlns:a16="http://schemas.microsoft.com/office/drawing/2014/main" id="{E09624ED-B9AC-4C3E-878A-1C4F177B91FE}"/>
              </a:ext>
            </a:extLst>
          </p:cNvPr>
          <p:cNvSpPr>
            <a:spLocks noGrp="1"/>
          </p:cNvSpPr>
          <p:nvPr>
            <p:ph type="title" hasCustomPrompt="1"/>
          </p:nvPr>
        </p:nvSpPr>
        <p:spPr>
          <a:xfrm>
            <a:off x="567193" y="592996"/>
            <a:ext cx="11057614" cy="634859"/>
          </a:xfrm>
        </p:spPr>
        <p:txBody>
          <a:bodyPr anchor="ctr" anchorCtr="0">
            <a:noAutofit/>
          </a:bodyPr>
          <a:lstStyle>
            <a:lvl1pPr algn="ctr">
              <a:defRPr sz="4800" b="1" cap="all" baseline="0">
                <a:solidFill>
                  <a:schemeClr val="bg1"/>
                </a:solidFill>
                <a:latin typeface="+mj-lt"/>
              </a:defRPr>
            </a:lvl1pPr>
          </a:lstStyle>
          <a:p>
            <a:r>
              <a:rPr lang="en-US" dirty="0"/>
              <a:t>Insert heading</a:t>
            </a:r>
          </a:p>
        </p:txBody>
      </p:sp>
      <p:sp>
        <p:nvSpPr>
          <p:cNvPr id="3" name="Text Placeholder 8">
            <a:extLst>
              <a:ext uri="{FF2B5EF4-FFF2-40B4-BE49-F238E27FC236}">
                <a16:creationId xmlns:a16="http://schemas.microsoft.com/office/drawing/2014/main" id="{4E708F10-E771-0EEE-910A-1DC729B01267}"/>
              </a:ext>
            </a:extLst>
          </p:cNvPr>
          <p:cNvSpPr txBox="1">
            <a:spLocks/>
          </p:cNvSpPr>
          <p:nvPr userDrawn="1"/>
        </p:nvSpPr>
        <p:spPr>
          <a:xfrm>
            <a:off x="634652" y="6386283"/>
            <a:ext cx="10505733" cy="235898"/>
          </a:xfrm>
          <a:prstGeom prst="rect">
            <a:avLst/>
          </a:prstGeom>
        </p:spPr>
        <p:txBody>
          <a:bodyPr wrap="square" lIns="91440" tIns="45720" rIns="91440" bIns="4572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fld id="{CC445941-74CC-4112-9061-4DB01C9C0019}" type="slidenum">
              <a:rPr lang="en-US" sz="933" smtClean="0">
                <a:solidFill>
                  <a:schemeClr val="bg1"/>
                </a:solidFill>
              </a:rPr>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t>‹#›</a:t>
            </a:fld>
            <a:r>
              <a:rPr lang="en-US" sz="933" spc="13" baseline="0" dirty="0">
                <a:solidFill>
                  <a:schemeClr val="bg1"/>
                </a:solidFill>
              </a:rPr>
              <a:t>  |  LOCKTON</a:t>
            </a:r>
          </a:p>
        </p:txBody>
      </p:sp>
    </p:spTree>
    <p:extLst>
      <p:ext uri="{BB962C8B-B14F-4D97-AF65-F5344CB8AC3E}">
        <p14:creationId xmlns:p14="http://schemas.microsoft.com/office/powerpoint/2010/main" val="27351439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Speaker Slide_Black">
    <p:bg>
      <p:bgPr>
        <a:solidFill>
          <a:srgbClr val="000000"/>
        </a:solidFill>
        <a:effectLst/>
      </p:bgPr>
    </p:bg>
    <p:spTree>
      <p:nvGrpSpPr>
        <p:cNvPr id="1" name=""/>
        <p:cNvGrpSpPr/>
        <p:nvPr/>
      </p:nvGrpSpPr>
      <p:grpSpPr>
        <a:xfrm>
          <a:off x="0" y="0"/>
          <a:ext cx="0" cy="0"/>
          <a:chOff x="0" y="0"/>
          <a:chExt cx="0" cy="0"/>
        </a:xfrm>
      </p:grpSpPr>
      <p:pic>
        <p:nvPicPr>
          <p:cNvPr id="12" name="Picture 11" descr="A black wavy surface with a few lines&#10;&#10;Description automatically generated with medium confidence">
            <a:extLst>
              <a:ext uri="{FF2B5EF4-FFF2-40B4-BE49-F238E27FC236}">
                <a16:creationId xmlns:a16="http://schemas.microsoft.com/office/drawing/2014/main" id="{5B011F38-1A0C-8775-F536-F28126384405}"/>
              </a:ext>
            </a:extLst>
          </p:cNvPr>
          <p:cNvPicPr>
            <a:picLocks noChangeAspect="1"/>
          </p:cNvPicPr>
          <p:nvPr userDrawn="1"/>
        </p:nvPicPr>
        <p:blipFill rotWithShape="1">
          <a:blip r:embed="rId2" cstate="print">
            <a:duotone>
              <a:prstClr val="black"/>
              <a:schemeClr val="tx2">
                <a:tint val="45000"/>
                <a:satMod val="400000"/>
              </a:schemeClr>
            </a:duotone>
            <a:alphaModFix amt="60000"/>
            <a:extLst>
              <a:ext uri="{28A0092B-C50C-407E-A947-70E740481C1C}">
                <a14:useLocalDpi xmlns:a14="http://schemas.microsoft.com/office/drawing/2010/main"/>
              </a:ext>
            </a:extLst>
          </a:blip>
          <a:srcRect b="-1"/>
          <a:stretch/>
        </p:blipFill>
        <p:spPr>
          <a:xfrm>
            <a:off x="-1" y="3387"/>
            <a:ext cx="12192001" cy="6854613"/>
          </a:xfrm>
          <a:prstGeom prst="rect">
            <a:avLst/>
          </a:prstGeom>
        </p:spPr>
      </p:pic>
      <p:sp>
        <p:nvSpPr>
          <p:cNvPr id="8" name="Rectangle 7">
            <a:extLst>
              <a:ext uri="{FF2B5EF4-FFF2-40B4-BE49-F238E27FC236}">
                <a16:creationId xmlns:a16="http://schemas.microsoft.com/office/drawing/2014/main" id="{5BC9EB7B-68D1-A78D-3BAC-181CB20B425E}"/>
              </a:ext>
            </a:extLst>
          </p:cNvPr>
          <p:cNvSpPr/>
          <p:nvPr userDrawn="1"/>
        </p:nvSpPr>
        <p:spPr>
          <a:xfrm>
            <a:off x="0" y="504966"/>
            <a:ext cx="12192000" cy="6353034"/>
          </a:xfrm>
          <a:prstGeom prst="rect">
            <a:avLst/>
          </a:prstGeom>
          <a:gradFill>
            <a:gsLst>
              <a:gs pos="0">
                <a:schemeClr val="tx1">
                  <a:alpha val="0"/>
                </a:schemeClr>
              </a:gs>
              <a:gs pos="52000">
                <a:schemeClr val="tx1">
                  <a:alpha val="9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7" name="Rectangle 6">
            <a:extLst>
              <a:ext uri="{FF2B5EF4-FFF2-40B4-BE49-F238E27FC236}">
                <a16:creationId xmlns:a16="http://schemas.microsoft.com/office/drawing/2014/main" id="{EAA5B63E-954C-550A-07F8-2B4ABCCEAA15}"/>
              </a:ext>
            </a:extLst>
          </p:cNvPr>
          <p:cNvSpPr/>
          <p:nvPr userDrawn="1"/>
        </p:nvSpPr>
        <p:spPr>
          <a:xfrm>
            <a:off x="0" y="1704900"/>
            <a:ext cx="12192000" cy="5016500"/>
          </a:xfrm>
          <a:prstGeom prst="rect">
            <a:avLst/>
          </a:prstGeom>
          <a:gradFill>
            <a:gsLst>
              <a:gs pos="28000">
                <a:schemeClr val="tx1">
                  <a:alpha val="0"/>
                </a:schemeClr>
              </a:gs>
              <a:gs pos="94000">
                <a:schemeClr val="tx1">
                  <a:alpha val="57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13" name="Picture Placeholder 26">
            <a:extLst>
              <a:ext uri="{FF2B5EF4-FFF2-40B4-BE49-F238E27FC236}">
                <a16:creationId xmlns:a16="http://schemas.microsoft.com/office/drawing/2014/main" id="{5543B16D-4FF9-A52E-80A8-7C6755CAE82E}"/>
              </a:ext>
            </a:extLst>
          </p:cNvPr>
          <p:cNvSpPr>
            <a:spLocks noGrp="1"/>
          </p:cNvSpPr>
          <p:nvPr>
            <p:ph type="pic" sz="quarter" idx="17" hasCustomPrompt="1"/>
          </p:nvPr>
        </p:nvSpPr>
        <p:spPr>
          <a:xfrm>
            <a:off x="7407071" y="1251116"/>
            <a:ext cx="3133352" cy="3133352"/>
          </a:xfrm>
          <a:prstGeom prst="ellipse">
            <a:avLst/>
          </a:prstGeom>
          <a:solidFill>
            <a:schemeClr val="tx1"/>
          </a:solidFill>
          <a:ln w="31750">
            <a:solidFill>
              <a:srgbClr val="363636"/>
            </a:solidFill>
          </a:ln>
        </p:spPr>
        <p:txBody>
          <a:bodyPr/>
          <a:lstStyle>
            <a:lvl1pPr algn="ctr">
              <a:defRPr sz="1600">
                <a:solidFill>
                  <a:schemeClr val="bg1"/>
                </a:solidFill>
              </a:defRPr>
            </a:lvl1pPr>
          </a:lstStyle>
          <a:p>
            <a:pPr marL="0" marR="0" lvl="0" indent="0" algn="ctr" defTabSz="914354"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dirty="0"/>
              <a:t>Click to insert picture</a:t>
            </a:r>
          </a:p>
          <a:p>
            <a:endParaRPr lang="en-US" dirty="0"/>
          </a:p>
        </p:txBody>
      </p:sp>
      <p:sp>
        <p:nvSpPr>
          <p:cNvPr id="14" name="Text Placeholder 30">
            <a:extLst>
              <a:ext uri="{FF2B5EF4-FFF2-40B4-BE49-F238E27FC236}">
                <a16:creationId xmlns:a16="http://schemas.microsoft.com/office/drawing/2014/main" id="{17BBF870-FF22-495C-8366-E431586A2DE9}"/>
              </a:ext>
            </a:extLst>
          </p:cNvPr>
          <p:cNvSpPr>
            <a:spLocks noGrp="1"/>
          </p:cNvSpPr>
          <p:nvPr>
            <p:ph type="body" sz="quarter" idx="18" hasCustomPrompt="1"/>
          </p:nvPr>
        </p:nvSpPr>
        <p:spPr>
          <a:xfrm>
            <a:off x="7407071" y="4630514"/>
            <a:ext cx="3133353" cy="300037"/>
          </a:xfrm>
        </p:spPr>
        <p:txBody>
          <a:bodyPr/>
          <a:lstStyle>
            <a:lvl1pPr marL="0" indent="0" algn="ctr">
              <a:buFont typeface="Arial" panose="020B0604020202020204" pitchFamily="34" charset="0"/>
              <a:buNone/>
              <a:defRPr sz="2000" b="1">
                <a:solidFill>
                  <a:schemeClr val="bg1"/>
                </a:solidFill>
              </a:defRPr>
            </a:lvl1pPr>
            <a:lvl2pPr marL="8465" indent="0" algn="ctr">
              <a:buNone/>
              <a:defRPr b="1"/>
            </a:lvl2pPr>
            <a:lvl3pPr marL="357699" indent="0" algn="ctr">
              <a:buNone/>
              <a:defRPr b="1"/>
            </a:lvl3pPr>
            <a:lvl4pPr marL="656134" indent="0" algn="ctr">
              <a:buNone/>
              <a:defRPr b="1"/>
            </a:lvl4pPr>
            <a:lvl5pPr marL="954568" indent="0" algn="ctr">
              <a:buNone/>
              <a:defRPr b="1"/>
            </a:lvl5pPr>
          </a:lstStyle>
          <a:p>
            <a:pPr lvl="0"/>
            <a:r>
              <a:rPr lang="en-US" dirty="0"/>
              <a:t>Name </a:t>
            </a:r>
            <a:r>
              <a:rPr lang="en-US" dirty="0" err="1"/>
              <a:t>Lastname</a:t>
            </a:r>
            <a:endParaRPr lang="en-US" dirty="0"/>
          </a:p>
        </p:txBody>
      </p:sp>
      <p:sp>
        <p:nvSpPr>
          <p:cNvPr id="15" name="Text Placeholder 30">
            <a:extLst>
              <a:ext uri="{FF2B5EF4-FFF2-40B4-BE49-F238E27FC236}">
                <a16:creationId xmlns:a16="http://schemas.microsoft.com/office/drawing/2014/main" id="{542A7DE2-9616-9244-73D8-A285ECF3BAB6}"/>
              </a:ext>
            </a:extLst>
          </p:cNvPr>
          <p:cNvSpPr>
            <a:spLocks noGrp="1"/>
          </p:cNvSpPr>
          <p:nvPr>
            <p:ph type="body" sz="quarter" idx="19" hasCustomPrompt="1"/>
          </p:nvPr>
        </p:nvSpPr>
        <p:spPr>
          <a:xfrm>
            <a:off x="7407071" y="5067893"/>
            <a:ext cx="3133353" cy="300037"/>
          </a:xfrm>
        </p:spPr>
        <p:txBody>
          <a:bodyPr/>
          <a:lstStyle>
            <a:lvl1pPr marL="0" indent="0" algn="ctr">
              <a:buFont typeface="Arial" panose="020B0604020202020204" pitchFamily="34" charset="0"/>
              <a:buNone/>
              <a:defRPr sz="1800" b="0">
                <a:solidFill>
                  <a:schemeClr val="bg1"/>
                </a:solidFill>
              </a:defRPr>
            </a:lvl1pPr>
            <a:lvl2pPr marL="8465" indent="0" algn="ctr">
              <a:buNone/>
              <a:defRPr b="1"/>
            </a:lvl2pPr>
            <a:lvl3pPr marL="357699" indent="0" algn="ctr">
              <a:buNone/>
              <a:defRPr b="1"/>
            </a:lvl3pPr>
            <a:lvl4pPr marL="656134" indent="0" algn="ctr">
              <a:buNone/>
              <a:defRPr b="1"/>
            </a:lvl4pPr>
            <a:lvl5pPr marL="954568" indent="0" algn="ctr">
              <a:buNone/>
              <a:defRPr b="1"/>
            </a:lvl5pPr>
          </a:lstStyle>
          <a:p>
            <a:pPr lvl="0"/>
            <a:r>
              <a:rPr lang="en-US" dirty="0"/>
              <a:t>Title</a:t>
            </a:r>
          </a:p>
        </p:txBody>
      </p:sp>
      <p:sp>
        <p:nvSpPr>
          <p:cNvPr id="16" name="Title 1">
            <a:extLst>
              <a:ext uri="{FF2B5EF4-FFF2-40B4-BE49-F238E27FC236}">
                <a16:creationId xmlns:a16="http://schemas.microsoft.com/office/drawing/2014/main" id="{DD745313-BF66-B5B0-1AE0-357D55EA94EB}"/>
              </a:ext>
            </a:extLst>
          </p:cNvPr>
          <p:cNvSpPr>
            <a:spLocks noGrp="1"/>
          </p:cNvSpPr>
          <p:nvPr>
            <p:ph type="title" hasCustomPrompt="1"/>
          </p:nvPr>
        </p:nvSpPr>
        <p:spPr>
          <a:xfrm>
            <a:off x="641364" y="1568300"/>
            <a:ext cx="4396409" cy="2181758"/>
          </a:xfrm>
        </p:spPr>
        <p:txBody>
          <a:bodyPr anchor="b">
            <a:noAutofit/>
          </a:bodyPr>
          <a:lstStyle>
            <a:lvl1pPr algn="l">
              <a:defRPr sz="4400" b="1" i="0" cap="all" baseline="0">
                <a:solidFill>
                  <a:schemeClr val="bg1"/>
                </a:solidFill>
                <a:latin typeface="+mj-lt"/>
                <a:ea typeface="Segoe UI Black" panose="020B0A02040204020203" pitchFamily="34" charset="0"/>
              </a:defRPr>
            </a:lvl1pPr>
          </a:lstStyle>
          <a:p>
            <a:r>
              <a:rPr lang="en-US" dirty="0"/>
              <a:t>Speaker slide insert title</a:t>
            </a:r>
          </a:p>
        </p:txBody>
      </p:sp>
      <p:cxnSp>
        <p:nvCxnSpPr>
          <p:cNvPr id="17" name="Straight Connector 16">
            <a:extLst>
              <a:ext uri="{FF2B5EF4-FFF2-40B4-BE49-F238E27FC236}">
                <a16:creationId xmlns:a16="http://schemas.microsoft.com/office/drawing/2014/main" id="{D6711FB5-AC80-8E3B-91C5-FA30516D72E7}"/>
              </a:ext>
            </a:extLst>
          </p:cNvPr>
          <p:cNvCxnSpPr>
            <a:cxnSpLocks/>
          </p:cNvCxnSpPr>
          <p:nvPr userDrawn="1"/>
        </p:nvCxnSpPr>
        <p:spPr>
          <a:xfrm flipH="1">
            <a:off x="748045" y="4039900"/>
            <a:ext cx="1458686" cy="0"/>
          </a:xfrm>
          <a:prstGeom prst="line">
            <a:avLst/>
          </a:prstGeom>
          <a:ln w="31750">
            <a:solidFill>
              <a:srgbClr val="00AEE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79444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Speaker Slide_White">
    <p:bg>
      <p:bgPr>
        <a:solidFill>
          <a:schemeClr val="bg1"/>
        </a:solidFill>
        <a:effectLst/>
      </p:bgPr>
    </p:bg>
    <p:spTree>
      <p:nvGrpSpPr>
        <p:cNvPr id="1" name=""/>
        <p:cNvGrpSpPr/>
        <p:nvPr/>
      </p:nvGrpSpPr>
      <p:grpSpPr>
        <a:xfrm>
          <a:off x="0" y="0"/>
          <a:ext cx="0" cy="0"/>
          <a:chOff x="0" y="0"/>
          <a:chExt cx="0" cy="0"/>
        </a:xfrm>
      </p:grpSpPr>
      <p:pic>
        <p:nvPicPr>
          <p:cNvPr id="2" name="Picture 1" descr="A black wavy surface with a few lines&#10;&#10;Description automatically generated with medium confidence">
            <a:extLst>
              <a:ext uri="{FF2B5EF4-FFF2-40B4-BE49-F238E27FC236}">
                <a16:creationId xmlns:a16="http://schemas.microsoft.com/office/drawing/2014/main" id="{81DF9472-0919-6E0A-AB4F-E91114155DA1}"/>
              </a:ext>
            </a:extLst>
          </p:cNvPr>
          <p:cNvPicPr>
            <a:picLocks noChangeAspect="1"/>
          </p:cNvPicPr>
          <p:nvPr userDrawn="1"/>
        </p:nvPicPr>
        <p:blipFill rotWithShape="1">
          <a:blip r:embed="rId2" cstate="print">
            <a:lum bright="70000" contrast="-70000"/>
            <a:alphaModFix amt="40000"/>
            <a:extLst>
              <a:ext uri="{28A0092B-C50C-407E-A947-70E740481C1C}">
                <a14:useLocalDpi xmlns:a14="http://schemas.microsoft.com/office/drawing/2010/main"/>
              </a:ext>
            </a:extLst>
          </a:blip>
          <a:srcRect b="-1"/>
          <a:stretch/>
        </p:blipFill>
        <p:spPr>
          <a:xfrm>
            <a:off x="1" y="0"/>
            <a:ext cx="12192001" cy="6854613"/>
          </a:xfrm>
          <a:prstGeom prst="rect">
            <a:avLst/>
          </a:prstGeom>
        </p:spPr>
      </p:pic>
      <p:sp>
        <p:nvSpPr>
          <p:cNvPr id="3" name="Rectangle 2">
            <a:extLst>
              <a:ext uri="{FF2B5EF4-FFF2-40B4-BE49-F238E27FC236}">
                <a16:creationId xmlns:a16="http://schemas.microsoft.com/office/drawing/2014/main" id="{32BF6705-CB5C-D563-2DF4-DA5E01C7CEFB}"/>
              </a:ext>
            </a:extLst>
          </p:cNvPr>
          <p:cNvSpPr/>
          <p:nvPr userDrawn="1"/>
        </p:nvSpPr>
        <p:spPr>
          <a:xfrm>
            <a:off x="0" y="1841501"/>
            <a:ext cx="12192000" cy="5016500"/>
          </a:xfrm>
          <a:prstGeom prst="rect">
            <a:avLst/>
          </a:prstGeom>
          <a:gradFill>
            <a:gsLst>
              <a:gs pos="39000">
                <a:schemeClr val="bg1">
                  <a:alpha val="0"/>
                </a:schemeClr>
              </a:gs>
              <a:gs pos="88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9" name="Picture Placeholder 26">
            <a:extLst>
              <a:ext uri="{FF2B5EF4-FFF2-40B4-BE49-F238E27FC236}">
                <a16:creationId xmlns:a16="http://schemas.microsoft.com/office/drawing/2014/main" id="{4B4091F5-D42A-3CF4-73EB-8D8F1914ECD5}"/>
              </a:ext>
            </a:extLst>
          </p:cNvPr>
          <p:cNvSpPr>
            <a:spLocks noGrp="1"/>
          </p:cNvSpPr>
          <p:nvPr>
            <p:ph type="pic" sz="quarter" idx="17" hasCustomPrompt="1"/>
          </p:nvPr>
        </p:nvSpPr>
        <p:spPr>
          <a:xfrm>
            <a:off x="7407071" y="1251116"/>
            <a:ext cx="3133352" cy="3133352"/>
          </a:xfrm>
          <a:prstGeom prst="ellipse">
            <a:avLst/>
          </a:prstGeom>
          <a:solidFill>
            <a:schemeClr val="tx1"/>
          </a:solidFill>
          <a:ln w="31750">
            <a:solidFill>
              <a:srgbClr val="363636"/>
            </a:solidFill>
          </a:ln>
        </p:spPr>
        <p:txBody>
          <a:bodyPr/>
          <a:lstStyle>
            <a:lvl1pPr algn="ctr">
              <a:defRPr sz="1600">
                <a:solidFill>
                  <a:schemeClr val="bg1"/>
                </a:solidFill>
              </a:defRPr>
            </a:lvl1pPr>
          </a:lstStyle>
          <a:p>
            <a:pPr marL="0" marR="0" lvl="0" indent="0" algn="ctr" defTabSz="914354"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dirty="0"/>
              <a:t>Click to insert picture</a:t>
            </a:r>
          </a:p>
          <a:p>
            <a:endParaRPr lang="en-US" dirty="0"/>
          </a:p>
        </p:txBody>
      </p:sp>
      <p:sp>
        <p:nvSpPr>
          <p:cNvPr id="10" name="Text Placeholder 30">
            <a:extLst>
              <a:ext uri="{FF2B5EF4-FFF2-40B4-BE49-F238E27FC236}">
                <a16:creationId xmlns:a16="http://schemas.microsoft.com/office/drawing/2014/main" id="{8491FDDC-43C8-6594-A723-3872C0AE3CB9}"/>
              </a:ext>
            </a:extLst>
          </p:cNvPr>
          <p:cNvSpPr>
            <a:spLocks noGrp="1"/>
          </p:cNvSpPr>
          <p:nvPr>
            <p:ph type="body" sz="quarter" idx="18" hasCustomPrompt="1"/>
          </p:nvPr>
        </p:nvSpPr>
        <p:spPr>
          <a:xfrm>
            <a:off x="7407071" y="4630514"/>
            <a:ext cx="3133353" cy="300037"/>
          </a:xfrm>
        </p:spPr>
        <p:txBody>
          <a:bodyPr/>
          <a:lstStyle>
            <a:lvl1pPr marL="0" indent="0" algn="ctr">
              <a:buFont typeface="Arial" panose="020B0604020202020204" pitchFamily="34" charset="0"/>
              <a:buNone/>
              <a:defRPr sz="2000" b="1">
                <a:solidFill>
                  <a:schemeClr val="tx1"/>
                </a:solidFill>
              </a:defRPr>
            </a:lvl1pPr>
            <a:lvl2pPr marL="8465" indent="0" algn="ctr">
              <a:buNone/>
              <a:defRPr b="1"/>
            </a:lvl2pPr>
            <a:lvl3pPr marL="357699" indent="0" algn="ctr">
              <a:buNone/>
              <a:defRPr b="1"/>
            </a:lvl3pPr>
            <a:lvl4pPr marL="656134" indent="0" algn="ctr">
              <a:buNone/>
              <a:defRPr b="1"/>
            </a:lvl4pPr>
            <a:lvl5pPr marL="954568" indent="0" algn="ctr">
              <a:buNone/>
              <a:defRPr b="1"/>
            </a:lvl5pPr>
          </a:lstStyle>
          <a:p>
            <a:pPr lvl="0"/>
            <a:r>
              <a:rPr lang="en-US" dirty="0"/>
              <a:t>Name </a:t>
            </a:r>
            <a:r>
              <a:rPr lang="en-US" dirty="0" err="1"/>
              <a:t>Lastname</a:t>
            </a:r>
            <a:endParaRPr lang="en-US" dirty="0"/>
          </a:p>
        </p:txBody>
      </p:sp>
      <p:sp>
        <p:nvSpPr>
          <p:cNvPr id="11" name="Text Placeholder 30">
            <a:extLst>
              <a:ext uri="{FF2B5EF4-FFF2-40B4-BE49-F238E27FC236}">
                <a16:creationId xmlns:a16="http://schemas.microsoft.com/office/drawing/2014/main" id="{521C5012-A6B0-B15B-38D8-05E12697576A}"/>
              </a:ext>
            </a:extLst>
          </p:cNvPr>
          <p:cNvSpPr>
            <a:spLocks noGrp="1"/>
          </p:cNvSpPr>
          <p:nvPr>
            <p:ph type="body" sz="quarter" idx="19" hasCustomPrompt="1"/>
          </p:nvPr>
        </p:nvSpPr>
        <p:spPr>
          <a:xfrm>
            <a:off x="7407071" y="5053605"/>
            <a:ext cx="3133353" cy="300037"/>
          </a:xfrm>
        </p:spPr>
        <p:txBody>
          <a:bodyPr/>
          <a:lstStyle>
            <a:lvl1pPr marL="0" indent="0" algn="ctr">
              <a:buFont typeface="Arial" panose="020B0604020202020204" pitchFamily="34" charset="0"/>
              <a:buNone/>
              <a:defRPr sz="1800" b="0">
                <a:solidFill>
                  <a:schemeClr val="tx1"/>
                </a:solidFill>
              </a:defRPr>
            </a:lvl1pPr>
            <a:lvl2pPr marL="8465" indent="0" algn="ctr">
              <a:buNone/>
              <a:defRPr b="1"/>
            </a:lvl2pPr>
            <a:lvl3pPr marL="357699" indent="0" algn="ctr">
              <a:buNone/>
              <a:defRPr b="1"/>
            </a:lvl3pPr>
            <a:lvl4pPr marL="656134" indent="0" algn="ctr">
              <a:buNone/>
              <a:defRPr b="1"/>
            </a:lvl4pPr>
            <a:lvl5pPr marL="954568" indent="0" algn="ctr">
              <a:buNone/>
              <a:defRPr b="1"/>
            </a:lvl5pPr>
          </a:lstStyle>
          <a:p>
            <a:pPr lvl="0"/>
            <a:r>
              <a:rPr lang="en-US" dirty="0"/>
              <a:t>Title</a:t>
            </a:r>
          </a:p>
        </p:txBody>
      </p:sp>
      <p:sp>
        <p:nvSpPr>
          <p:cNvPr id="6" name="Title 1">
            <a:extLst>
              <a:ext uri="{FF2B5EF4-FFF2-40B4-BE49-F238E27FC236}">
                <a16:creationId xmlns:a16="http://schemas.microsoft.com/office/drawing/2014/main" id="{A2BA2712-22D0-00C0-F891-646A958C93BD}"/>
              </a:ext>
            </a:extLst>
          </p:cNvPr>
          <p:cNvSpPr>
            <a:spLocks noGrp="1"/>
          </p:cNvSpPr>
          <p:nvPr>
            <p:ph type="title" hasCustomPrompt="1"/>
          </p:nvPr>
        </p:nvSpPr>
        <p:spPr>
          <a:xfrm>
            <a:off x="641363" y="1568300"/>
            <a:ext cx="4396409" cy="2181758"/>
          </a:xfrm>
        </p:spPr>
        <p:txBody>
          <a:bodyPr anchor="b">
            <a:noAutofit/>
          </a:bodyPr>
          <a:lstStyle>
            <a:lvl1pPr algn="l">
              <a:defRPr sz="4400" b="1" i="0" cap="all" baseline="0">
                <a:solidFill>
                  <a:srgbClr val="000000"/>
                </a:solidFill>
                <a:latin typeface="+mn-lt"/>
                <a:ea typeface="Segoe UI Black" panose="020B0A02040204020203" pitchFamily="34" charset="0"/>
              </a:defRPr>
            </a:lvl1pPr>
          </a:lstStyle>
          <a:p>
            <a:r>
              <a:rPr lang="en-US" dirty="0"/>
              <a:t>Speaker slide insert title</a:t>
            </a:r>
          </a:p>
        </p:txBody>
      </p:sp>
      <p:cxnSp>
        <p:nvCxnSpPr>
          <p:cNvPr id="4" name="Straight Connector 3">
            <a:extLst>
              <a:ext uri="{FF2B5EF4-FFF2-40B4-BE49-F238E27FC236}">
                <a16:creationId xmlns:a16="http://schemas.microsoft.com/office/drawing/2014/main" id="{D4AC37B5-4419-A2E8-18F9-30EF8A5A3795}"/>
              </a:ext>
            </a:extLst>
          </p:cNvPr>
          <p:cNvCxnSpPr>
            <a:cxnSpLocks/>
          </p:cNvCxnSpPr>
          <p:nvPr userDrawn="1"/>
        </p:nvCxnSpPr>
        <p:spPr>
          <a:xfrm flipH="1">
            <a:off x="748045" y="4039900"/>
            <a:ext cx="1458686" cy="0"/>
          </a:xfrm>
          <a:prstGeom prst="line">
            <a:avLst/>
          </a:prstGeom>
          <a:ln w="31750">
            <a:solidFill>
              <a:srgbClr val="00AEE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38231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wo Speaker Slide_Black">
    <p:bg>
      <p:bgPr>
        <a:solidFill>
          <a:srgbClr val="000000"/>
        </a:solidFill>
        <a:effectLst/>
      </p:bgPr>
    </p:bg>
    <p:spTree>
      <p:nvGrpSpPr>
        <p:cNvPr id="1" name=""/>
        <p:cNvGrpSpPr/>
        <p:nvPr/>
      </p:nvGrpSpPr>
      <p:grpSpPr>
        <a:xfrm>
          <a:off x="0" y="0"/>
          <a:ext cx="0" cy="0"/>
          <a:chOff x="0" y="0"/>
          <a:chExt cx="0" cy="0"/>
        </a:xfrm>
      </p:grpSpPr>
      <p:pic>
        <p:nvPicPr>
          <p:cNvPr id="12" name="Picture 11" descr="A black wavy surface with a few lines&#10;&#10;Description automatically generated with medium confidence">
            <a:extLst>
              <a:ext uri="{FF2B5EF4-FFF2-40B4-BE49-F238E27FC236}">
                <a16:creationId xmlns:a16="http://schemas.microsoft.com/office/drawing/2014/main" id="{5B011F38-1A0C-8775-F536-F28126384405}"/>
              </a:ext>
            </a:extLst>
          </p:cNvPr>
          <p:cNvPicPr>
            <a:picLocks noChangeAspect="1"/>
          </p:cNvPicPr>
          <p:nvPr userDrawn="1"/>
        </p:nvPicPr>
        <p:blipFill rotWithShape="1">
          <a:blip r:embed="rId2" cstate="print">
            <a:duotone>
              <a:prstClr val="black"/>
              <a:schemeClr val="tx2">
                <a:tint val="45000"/>
                <a:satMod val="400000"/>
              </a:schemeClr>
            </a:duotone>
            <a:alphaModFix amt="60000"/>
            <a:extLst>
              <a:ext uri="{28A0092B-C50C-407E-A947-70E740481C1C}">
                <a14:useLocalDpi xmlns:a14="http://schemas.microsoft.com/office/drawing/2010/main"/>
              </a:ext>
            </a:extLst>
          </a:blip>
          <a:srcRect b="-1"/>
          <a:stretch/>
        </p:blipFill>
        <p:spPr>
          <a:xfrm>
            <a:off x="-1" y="3387"/>
            <a:ext cx="12192001" cy="6854613"/>
          </a:xfrm>
          <a:prstGeom prst="rect">
            <a:avLst/>
          </a:prstGeom>
        </p:spPr>
      </p:pic>
      <p:sp>
        <p:nvSpPr>
          <p:cNvPr id="8" name="Rectangle 7">
            <a:extLst>
              <a:ext uri="{FF2B5EF4-FFF2-40B4-BE49-F238E27FC236}">
                <a16:creationId xmlns:a16="http://schemas.microsoft.com/office/drawing/2014/main" id="{5BC9EB7B-68D1-A78D-3BAC-181CB20B425E}"/>
              </a:ext>
            </a:extLst>
          </p:cNvPr>
          <p:cNvSpPr/>
          <p:nvPr userDrawn="1"/>
        </p:nvSpPr>
        <p:spPr>
          <a:xfrm>
            <a:off x="0" y="504966"/>
            <a:ext cx="12192000" cy="6353034"/>
          </a:xfrm>
          <a:prstGeom prst="rect">
            <a:avLst/>
          </a:prstGeom>
          <a:gradFill>
            <a:gsLst>
              <a:gs pos="0">
                <a:schemeClr val="tx1">
                  <a:alpha val="0"/>
                </a:schemeClr>
              </a:gs>
              <a:gs pos="52000">
                <a:schemeClr val="tx1">
                  <a:alpha val="9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7" name="Rectangle 6">
            <a:extLst>
              <a:ext uri="{FF2B5EF4-FFF2-40B4-BE49-F238E27FC236}">
                <a16:creationId xmlns:a16="http://schemas.microsoft.com/office/drawing/2014/main" id="{EAA5B63E-954C-550A-07F8-2B4ABCCEAA15}"/>
              </a:ext>
            </a:extLst>
          </p:cNvPr>
          <p:cNvSpPr/>
          <p:nvPr userDrawn="1"/>
        </p:nvSpPr>
        <p:spPr>
          <a:xfrm>
            <a:off x="0" y="1704900"/>
            <a:ext cx="12192000" cy="5016500"/>
          </a:xfrm>
          <a:prstGeom prst="rect">
            <a:avLst/>
          </a:prstGeom>
          <a:gradFill>
            <a:gsLst>
              <a:gs pos="28000">
                <a:schemeClr val="tx1">
                  <a:alpha val="0"/>
                </a:schemeClr>
              </a:gs>
              <a:gs pos="94000">
                <a:schemeClr val="tx1">
                  <a:alpha val="57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4" name="Title 1">
            <a:extLst>
              <a:ext uri="{FF2B5EF4-FFF2-40B4-BE49-F238E27FC236}">
                <a16:creationId xmlns:a16="http://schemas.microsoft.com/office/drawing/2014/main" id="{2E4BCAF9-26A8-AEE1-0488-49BD5B8D49ED}"/>
              </a:ext>
            </a:extLst>
          </p:cNvPr>
          <p:cNvSpPr>
            <a:spLocks noGrp="1"/>
          </p:cNvSpPr>
          <p:nvPr>
            <p:ph type="title" hasCustomPrompt="1"/>
          </p:nvPr>
        </p:nvSpPr>
        <p:spPr>
          <a:xfrm>
            <a:off x="641363" y="1568300"/>
            <a:ext cx="4396409" cy="2181758"/>
          </a:xfrm>
        </p:spPr>
        <p:txBody>
          <a:bodyPr anchor="b">
            <a:noAutofit/>
          </a:bodyPr>
          <a:lstStyle>
            <a:lvl1pPr algn="l">
              <a:defRPr sz="4400" b="1" i="0" cap="all" baseline="0">
                <a:solidFill>
                  <a:schemeClr val="bg1"/>
                </a:solidFill>
                <a:latin typeface="+mj-lt"/>
                <a:ea typeface="Segoe UI Black" panose="020B0A02040204020203" pitchFamily="34" charset="0"/>
              </a:defRPr>
            </a:lvl1pPr>
          </a:lstStyle>
          <a:p>
            <a:r>
              <a:rPr lang="en-US" dirty="0"/>
              <a:t>Speaker slide insert title</a:t>
            </a:r>
          </a:p>
        </p:txBody>
      </p:sp>
      <p:sp>
        <p:nvSpPr>
          <p:cNvPr id="13" name="Picture Placeholder 26">
            <a:extLst>
              <a:ext uri="{FF2B5EF4-FFF2-40B4-BE49-F238E27FC236}">
                <a16:creationId xmlns:a16="http://schemas.microsoft.com/office/drawing/2014/main" id="{5543B16D-4FF9-A52E-80A8-7C6755CAE82E}"/>
              </a:ext>
            </a:extLst>
          </p:cNvPr>
          <p:cNvSpPr>
            <a:spLocks noGrp="1"/>
          </p:cNvSpPr>
          <p:nvPr>
            <p:ph type="pic" sz="quarter" idx="17" hasCustomPrompt="1"/>
          </p:nvPr>
        </p:nvSpPr>
        <p:spPr>
          <a:xfrm>
            <a:off x="5337061" y="1704564"/>
            <a:ext cx="2679903" cy="2679903"/>
          </a:xfrm>
          <a:prstGeom prst="ellipse">
            <a:avLst/>
          </a:prstGeom>
          <a:solidFill>
            <a:schemeClr val="tx1"/>
          </a:solidFill>
          <a:ln w="31750">
            <a:solidFill>
              <a:srgbClr val="363636"/>
            </a:solidFill>
          </a:ln>
        </p:spPr>
        <p:txBody>
          <a:bodyPr/>
          <a:lstStyle>
            <a:lvl1pPr algn="ctr">
              <a:defRPr sz="1600">
                <a:solidFill>
                  <a:schemeClr val="bg1"/>
                </a:solidFill>
              </a:defRPr>
            </a:lvl1pPr>
          </a:lstStyle>
          <a:p>
            <a:pPr marL="0" marR="0" lvl="0" indent="0" algn="ctr" defTabSz="914354"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dirty="0"/>
              <a:t>Click to insert picture</a:t>
            </a:r>
          </a:p>
          <a:p>
            <a:endParaRPr lang="en-US" dirty="0"/>
          </a:p>
        </p:txBody>
      </p:sp>
      <p:sp>
        <p:nvSpPr>
          <p:cNvPr id="14" name="Text Placeholder 30">
            <a:extLst>
              <a:ext uri="{FF2B5EF4-FFF2-40B4-BE49-F238E27FC236}">
                <a16:creationId xmlns:a16="http://schemas.microsoft.com/office/drawing/2014/main" id="{17BBF870-FF22-495C-8366-E431586A2DE9}"/>
              </a:ext>
            </a:extLst>
          </p:cNvPr>
          <p:cNvSpPr>
            <a:spLocks noGrp="1"/>
          </p:cNvSpPr>
          <p:nvPr>
            <p:ph type="body" sz="quarter" idx="18" hasCustomPrompt="1"/>
          </p:nvPr>
        </p:nvSpPr>
        <p:spPr>
          <a:xfrm>
            <a:off x="5110336" y="4630514"/>
            <a:ext cx="3133353" cy="300037"/>
          </a:xfrm>
        </p:spPr>
        <p:txBody>
          <a:bodyPr/>
          <a:lstStyle>
            <a:lvl1pPr marL="0" indent="0" algn="ctr">
              <a:buFont typeface="Arial" panose="020B0604020202020204" pitchFamily="34" charset="0"/>
              <a:buNone/>
              <a:defRPr sz="2000" b="1">
                <a:solidFill>
                  <a:schemeClr val="bg1"/>
                </a:solidFill>
              </a:defRPr>
            </a:lvl1pPr>
            <a:lvl2pPr marL="8465" indent="0" algn="ctr">
              <a:buNone/>
              <a:defRPr b="1"/>
            </a:lvl2pPr>
            <a:lvl3pPr marL="357699" indent="0" algn="ctr">
              <a:buNone/>
              <a:defRPr b="1"/>
            </a:lvl3pPr>
            <a:lvl4pPr marL="656134" indent="0" algn="ctr">
              <a:buNone/>
              <a:defRPr b="1"/>
            </a:lvl4pPr>
            <a:lvl5pPr marL="954568" indent="0" algn="ctr">
              <a:buNone/>
              <a:defRPr b="1"/>
            </a:lvl5pPr>
          </a:lstStyle>
          <a:p>
            <a:pPr lvl="0"/>
            <a:r>
              <a:rPr lang="en-US" dirty="0"/>
              <a:t>Name </a:t>
            </a:r>
            <a:r>
              <a:rPr lang="en-US" dirty="0" err="1"/>
              <a:t>Lastname</a:t>
            </a:r>
            <a:endParaRPr lang="en-US" dirty="0"/>
          </a:p>
        </p:txBody>
      </p:sp>
      <p:sp>
        <p:nvSpPr>
          <p:cNvPr id="15" name="Text Placeholder 30">
            <a:extLst>
              <a:ext uri="{FF2B5EF4-FFF2-40B4-BE49-F238E27FC236}">
                <a16:creationId xmlns:a16="http://schemas.microsoft.com/office/drawing/2014/main" id="{542A7DE2-9616-9244-73D8-A285ECF3BAB6}"/>
              </a:ext>
            </a:extLst>
          </p:cNvPr>
          <p:cNvSpPr>
            <a:spLocks noGrp="1"/>
          </p:cNvSpPr>
          <p:nvPr>
            <p:ph type="body" sz="quarter" idx="19" hasCustomPrompt="1"/>
          </p:nvPr>
        </p:nvSpPr>
        <p:spPr>
          <a:xfrm>
            <a:off x="5110336" y="5043819"/>
            <a:ext cx="3133353" cy="300037"/>
          </a:xfrm>
        </p:spPr>
        <p:txBody>
          <a:bodyPr/>
          <a:lstStyle>
            <a:lvl1pPr marL="0" indent="0" algn="ctr">
              <a:buFont typeface="Arial" panose="020B0604020202020204" pitchFamily="34" charset="0"/>
              <a:buNone/>
              <a:defRPr sz="1800" b="0">
                <a:solidFill>
                  <a:schemeClr val="bg1"/>
                </a:solidFill>
              </a:defRPr>
            </a:lvl1pPr>
            <a:lvl2pPr marL="8465" indent="0" algn="ctr">
              <a:buNone/>
              <a:defRPr b="1"/>
            </a:lvl2pPr>
            <a:lvl3pPr marL="357699" indent="0" algn="ctr">
              <a:buNone/>
              <a:defRPr b="1"/>
            </a:lvl3pPr>
            <a:lvl4pPr marL="656134" indent="0" algn="ctr">
              <a:buNone/>
              <a:defRPr b="1"/>
            </a:lvl4pPr>
            <a:lvl5pPr marL="954568" indent="0" algn="ctr">
              <a:buNone/>
              <a:defRPr b="1"/>
            </a:lvl5pPr>
          </a:lstStyle>
          <a:p>
            <a:pPr lvl="0"/>
            <a:r>
              <a:rPr lang="en-US" dirty="0"/>
              <a:t>Title</a:t>
            </a:r>
          </a:p>
        </p:txBody>
      </p:sp>
      <p:sp>
        <p:nvSpPr>
          <p:cNvPr id="2" name="Picture Placeholder 26">
            <a:extLst>
              <a:ext uri="{FF2B5EF4-FFF2-40B4-BE49-F238E27FC236}">
                <a16:creationId xmlns:a16="http://schemas.microsoft.com/office/drawing/2014/main" id="{299AE20C-3EEE-B986-6738-CD36564E5FCF}"/>
              </a:ext>
            </a:extLst>
          </p:cNvPr>
          <p:cNvSpPr>
            <a:spLocks noGrp="1"/>
          </p:cNvSpPr>
          <p:nvPr>
            <p:ph type="pic" sz="quarter" idx="20" hasCustomPrompt="1"/>
          </p:nvPr>
        </p:nvSpPr>
        <p:spPr>
          <a:xfrm>
            <a:off x="8781167" y="1704564"/>
            <a:ext cx="2679903" cy="2679903"/>
          </a:xfrm>
          <a:prstGeom prst="ellipse">
            <a:avLst/>
          </a:prstGeom>
          <a:solidFill>
            <a:schemeClr val="tx1"/>
          </a:solidFill>
          <a:ln w="31750">
            <a:solidFill>
              <a:srgbClr val="363636"/>
            </a:solidFill>
          </a:ln>
        </p:spPr>
        <p:txBody>
          <a:bodyPr/>
          <a:lstStyle>
            <a:lvl1pPr algn="ctr">
              <a:defRPr sz="1600">
                <a:solidFill>
                  <a:schemeClr val="bg1"/>
                </a:solidFill>
              </a:defRPr>
            </a:lvl1pPr>
          </a:lstStyle>
          <a:p>
            <a:pPr marL="0" marR="0" lvl="0" indent="0" algn="ctr" defTabSz="914354"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dirty="0"/>
              <a:t>Click to insert picture</a:t>
            </a:r>
          </a:p>
          <a:p>
            <a:endParaRPr lang="en-US" dirty="0"/>
          </a:p>
        </p:txBody>
      </p:sp>
      <p:sp>
        <p:nvSpPr>
          <p:cNvPr id="3" name="Text Placeholder 30">
            <a:extLst>
              <a:ext uri="{FF2B5EF4-FFF2-40B4-BE49-F238E27FC236}">
                <a16:creationId xmlns:a16="http://schemas.microsoft.com/office/drawing/2014/main" id="{349F457E-5F3E-F74A-CF9A-577190002906}"/>
              </a:ext>
            </a:extLst>
          </p:cNvPr>
          <p:cNvSpPr>
            <a:spLocks noGrp="1"/>
          </p:cNvSpPr>
          <p:nvPr>
            <p:ph type="body" sz="quarter" idx="21" hasCustomPrompt="1"/>
          </p:nvPr>
        </p:nvSpPr>
        <p:spPr>
          <a:xfrm>
            <a:off x="8554442" y="4630514"/>
            <a:ext cx="3133353" cy="300037"/>
          </a:xfrm>
        </p:spPr>
        <p:txBody>
          <a:bodyPr/>
          <a:lstStyle>
            <a:lvl1pPr marL="0" indent="0" algn="ctr">
              <a:buFont typeface="Arial" panose="020B0604020202020204" pitchFamily="34" charset="0"/>
              <a:buNone/>
              <a:defRPr sz="2000" b="1">
                <a:solidFill>
                  <a:schemeClr val="bg1"/>
                </a:solidFill>
              </a:defRPr>
            </a:lvl1pPr>
            <a:lvl2pPr marL="8465" indent="0" algn="ctr">
              <a:buNone/>
              <a:defRPr b="1"/>
            </a:lvl2pPr>
            <a:lvl3pPr marL="357699" indent="0" algn="ctr">
              <a:buNone/>
              <a:defRPr b="1"/>
            </a:lvl3pPr>
            <a:lvl4pPr marL="656134" indent="0" algn="ctr">
              <a:buNone/>
              <a:defRPr b="1"/>
            </a:lvl4pPr>
            <a:lvl5pPr marL="954568" indent="0" algn="ctr">
              <a:buNone/>
              <a:defRPr b="1"/>
            </a:lvl5pPr>
          </a:lstStyle>
          <a:p>
            <a:pPr lvl="0"/>
            <a:r>
              <a:rPr lang="en-US" dirty="0"/>
              <a:t>Name </a:t>
            </a:r>
            <a:r>
              <a:rPr lang="en-US" dirty="0" err="1"/>
              <a:t>Lastname</a:t>
            </a:r>
            <a:endParaRPr lang="en-US" dirty="0"/>
          </a:p>
        </p:txBody>
      </p:sp>
      <p:sp>
        <p:nvSpPr>
          <p:cNvPr id="6" name="Text Placeholder 30">
            <a:extLst>
              <a:ext uri="{FF2B5EF4-FFF2-40B4-BE49-F238E27FC236}">
                <a16:creationId xmlns:a16="http://schemas.microsoft.com/office/drawing/2014/main" id="{654A2D1F-A531-8138-7D1F-A5FD7743BF4C}"/>
              </a:ext>
            </a:extLst>
          </p:cNvPr>
          <p:cNvSpPr>
            <a:spLocks noGrp="1"/>
          </p:cNvSpPr>
          <p:nvPr>
            <p:ph type="body" sz="quarter" idx="22" hasCustomPrompt="1"/>
          </p:nvPr>
        </p:nvSpPr>
        <p:spPr>
          <a:xfrm>
            <a:off x="8554442" y="5043819"/>
            <a:ext cx="3133353" cy="300037"/>
          </a:xfrm>
        </p:spPr>
        <p:txBody>
          <a:bodyPr/>
          <a:lstStyle>
            <a:lvl1pPr marL="0" indent="0" algn="ctr">
              <a:buFont typeface="Arial" panose="020B0604020202020204" pitchFamily="34" charset="0"/>
              <a:buNone/>
              <a:defRPr sz="1800" b="0">
                <a:solidFill>
                  <a:schemeClr val="bg1"/>
                </a:solidFill>
              </a:defRPr>
            </a:lvl1pPr>
            <a:lvl2pPr marL="8465" indent="0" algn="ctr">
              <a:buNone/>
              <a:defRPr b="1"/>
            </a:lvl2pPr>
            <a:lvl3pPr marL="357699" indent="0" algn="ctr">
              <a:buNone/>
              <a:defRPr b="1"/>
            </a:lvl3pPr>
            <a:lvl4pPr marL="656134" indent="0" algn="ctr">
              <a:buNone/>
              <a:defRPr b="1"/>
            </a:lvl4pPr>
            <a:lvl5pPr marL="954568" indent="0" algn="ctr">
              <a:buNone/>
              <a:defRPr b="1"/>
            </a:lvl5pPr>
          </a:lstStyle>
          <a:p>
            <a:pPr lvl="0"/>
            <a:r>
              <a:rPr lang="en-US" dirty="0"/>
              <a:t>Title</a:t>
            </a:r>
          </a:p>
        </p:txBody>
      </p:sp>
      <p:cxnSp>
        <p:nvCxnSpPr>
          <p:cNvPr id="10" name="Straight Connector 9">
            <a:extLst>
              <a:ext uri="{FF2B5EF4-FFF2-40B4-BE49-F238E27FC236}">
                <a16:creationId xmlns:a16="http://schemas.microsoft.com/office/drawing/2014/main" id="{6FCE3343-A5D0-B7F3-C398-EA35BD050E5C}"/>
              </a:ext>
            </a:extLst>
          </p:cNvPr>
          <p:cNvCxnSpPr>
            <a:cxnSpLocks/>
          </p:cNvCxnSpPr>
          <p:nvPr userDrawn="1"/>
        </p:nvCxnSpPr>
        <p:spPr>
          <a:xfrm flipH="1">
            <a:off x="748045" y="4039900"/>
            <a:ext cx="1458686" cy="0"/>
          </a:xfrm>
          <a:prstGeom prst="line">
            <a:avLst/>
          </a:prstGeom>
          <a:ln w="31750">
            <a:solidFill>
              <a:srgbClr val="00AEE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52860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wo Speaker Slide_White">
    <p:bg>
      <p:bgPr>
        <a:solidFill>
          <a:schemeClr val="bg1"/>
        </a:solidFill>
        <a:effectLst/>
      </p:bgPr>
    </p:bg>
    <p:spTree>
      <p:nvGrpSpPr>
        <p:cNvPr id="1" name=""/>
        <p:cNvGrpSpPr/>
        <p:nvPr/>
      </p:nvGrpSpPr>
      <p:grpSpPr>
        <a:xfrm>
          <a:off x="0" y="0"/>
          <a:ext cx="0" cy="0"/>
          <a:chOff x="0" y="0"/>
          <a:chExt cx="0" cy="0"/>
        </a:xfrm>
      </p:grpSpPr>
      <p:pic>
        <p:nvPicPr>
          <p:cNvPr id="2" name="Picture 1" descr="A black wavy surface with a few lines&#10;&#10;Description automatically generated with medium confidence">
            <a:extLst>
              <a:ext uri="{FF2B5EF4-FFF2-40B4-BE49-F238E27FC236}">
                <a16:creationId xmlns:a16="http://schemas.microsoft.com/office/drawing/2014/main" id="{81DF9472-0919-6E0A-AB4F-E91114155DA1}"/>
              </a:ext>
            </a:extLst>
          </p:cNvPr>
          <p:cNvPicPr>
            <a:picLocks noChangeAspect="1"/>
          </p:cNvPicPr>
          <p:nvPr userDrawn="1"/>
        </p:nvPicPr>
        <p:blipFill rotWithShape="1">
          <a:blip r:embed="rId2" cstate="print">
            <a:lum bright="70000" contrast="-70000"/>
            <a:alphaModFix amt="40000"/>
            <a:extLst>
              <a:ext uri="{28A0092B-C50C-407E-A947-70E740481C1C}">
                <a14:useLocalDpi xmlns:a14="http://schemas.microsoft.com/office/drawing/2010/main"/>
              </a:ext>
            </a:extLst>
          </a:blip>
          <a:srcRect b="-1"/>
          <a:stretch/>
        </p:blipFill>
        <p:spPr>
          <a:xfrm>
            <a:off x="1" y="0"/>
            <a:ext cx="12192001" cy="6854613"/>
          </a:xfrm>
          <a:prstGeom prst="rect">
            <a:avLst/>
          </a:prstGeom>
        </p:spPr>
      </p:pic>
      <p:sp>
        <p:nvSpPr>
          <p:cNvPr id="3" name="Rectangle 2">
            <a:extLst>
              <a:ext uri="{FF2B5EF4-FFF2-40B4-BE49-F238E27FC236}">
                <a16:creationId xmlns:a16="http://schemas.microsoft.com/office/drawing/2014/main" id="{32BF6705-CB5C-D563-2DF4-DA5E01C7CEFB}"/>
              </a:ext>
            </a:extLst>
          </p:cNvPr>
          <p:cNvSpPr/>
          <p:nvPr userDrawn="1"/>
        </p:nvSpPr>
        <p:spPr>
          <a:xfrm>
            <a:off x="0" y="1841501"/>
            <a:ext cx="12192000" cy="5016500"/>
          </a:xfrm>
          <a:prstGeom prst="rect">
            <a:avLst/>
          </a:prstGeom>
          <a:gradFill>
            <a:gsLst>
              <a:gs pos="39000">
                <a:schemeClr val="bg1">
                  <a:alpha val="0"/>
                </a:schemeClr>
              </a:gs>
              <a:gs pos="88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6" name="Title 1">
            <a:extLst>
              <a:ext uri="{FF2B5EF4-FFF2-40B4-BE49-F238E27FC236}">
                <a16:creationId xmlns:a16="http://schemas.microsoft.com/office/drawing/2014/main" id="{2328F72A-3484-7C13-E0B7-2503E06A7639}"/>
              </a:ext>
            </a:extLst>
          </p:cNvPr>
          <p:cNvSpPr>
            <a:spLocks noGrp="1"/>
          </p:cNvSpPr>
          <p:nvPr>
            <p:ph type="title" hasCustomPrompt="1"/>
          </p:nvPr>
        </p:nvSpPr>
        <p:spPr>
          <a:xfrm>
            <a:off x="641363" y="1568300"/>
            <a:ext cx="4396409" cy="2181758"/>
          </a:xfrm>
        </p:spPr>
        <p:txBody>
          <a:bodyPr anchor="b">
            <a:noAutofit/>
          </a:bodyPr>
          <a:lstStyle>
            <a:lvl1pPr algn="l">
              <a:defRPr sz="4400" b="1" i="0" cap="all" baseline="0">
                <a:solidFill>
                  <a:srgbClr val="000000"/>
                </a:solidFill>
                <a:latin typeface="+mj-lt"/>
                <a:ea typeface="Segoe UI Black" panose="020B0A02040204020203" pitchFamily="34" charset="0"/>
              </a:defRPr>
            </a:lvl1pPr>
          </a:lstStyle>
          <a:p>
            <a:r>
              <a:rPr lang="en-US" dirty="0"/>
              <a:t>Speaker slide insert title</a:t>
            </a:r>
          </a:p>
        </p:txBody>
      </p:sp>
      <p:sp>
        <p:nvSpPr>
          <p:cNvPr id="8" name="Picture Placeholder 26">
            <a:extLst>
              <a:ext uri="{FF2B5EF4-FFF2-40B4-BE49-F238E27FC236}">
                <a16:creationId xmlns:a16="http://schemas.microsoft.com/office/drawing/2014/main" id="{9FEE9AC2-8AA1-F5BC-5DB0-F89F95AA0D04}"/>
              </a:ext>
            </a:extLst>
          </p:cNvPr>
          <p:cNvSpPr>
            <a:spLocks noGrp="1"/>
          </p:cNvSpPr>
          <p:nvPr>
            <p:ph type="pic" sz="quarter" idx="17" hasCustomPrompt="1"/>
          </p:nvPr>
        </p:nvSpPr>
        <p:spPr>
          <a:xfrm>
            <a:off x="5337061" y="1704564"/>
            <a:ext cx="2679903" cy="2679903"/>
          </a:xfrm>
          <a:prstGeom prst="ellipse">
            <a:avLst/>
          </a:prstGeom>
          <a:solidFill>
            <a:schemeClr val="tx1"/>
          </a:solidFill>
          <a:ln w="31750">
            <a:solidFill>
              <a:srgbClr val="363636"/>
            </a:solidFill>
          </a:ln>
        </p:spPr>
        <p:txBody>
          <a:bodyPr/>
          <a:lstStyle>
            <a:lvl1pPr algn="ctr">
              <a:defRPr sz="1600">
                <a:solidFill>
                  <a:schemeClr val="bg1"/>
                </a:solidFill>
              </a:defRPr>
            </a:lvl1pPr>
          </a:lstStyle>
          <a:p>
            <a:pPr marL="0" marR="0" lvl="0" indent="0" algn="ctr" defTabSz="914354"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dirty="0"/>
              <a:t>Click to insert picture</a:t>
            </a:r>
          </a:p>
          <a:p>
            <a:endParaRPr lang="en-US" dirty="0"/>
          </a:p>
        </p:txBody>
      </p:sp>
      <p:sp>
        <p:nvSpPr>
          <p:cNvPr id="12" name="Text Placeholder 30">
            <a:extLst>
              <a:ext uri="{FF2B5EF4-FFF2-40B4-BE49-F238E27FC236}">
                <a16:creationId xmlns:a16="http://schemas.microsoft.com/office/drawing/2014/main" id="{F5424709-3584-4B6E-B0E8-FD456ABC16B6}"/>
              </a:ext>
            </a:extLst>
          </p:cNvPr>
          <p:cNvSpPr>
            <a:spLocks noGrp="1"/>
          </p:cNvSpPr>
          <p:nvPr>
            <p:ph type="body" sz="quarter" idx="18" hasCustomPrompt="1"/>
          </p:nvPr>
        </p:nvSpPr>
        <p:spPr>
          <a:xfrm>
            <a:off x="5110336" y="4630514"/>
            <a:ext cx="3133353" cy="300037"/>
          </a:xfrm>
        </p:spPr>
        <p:txBody>
          <a:bodyPr/>
          <a:lstStyle>
            <a:lvl1pPr marL="0" indent="0" algn="ctr">
              <a:buFont typeface="Arial" panose="020B0604020202020204" pitchFamily="34" charset="0"/>
              <a:buNone/>
              <a:defRPr sz="2000" b="1">
                <a:solidFill>
                  <a:srgbClr val="000000"/>
                </a:solidFill>
              </a:defRPr>
            </a:lvl1pPr>
            <a:lvl2pPr marL="8465" indent="0" algn="ctr">
              <a:buNone/>
              <a:defRPr b="1"/>
            </a:lvl2pPr>
            <a:lvl3pPr marL="357699" indent="0" algn="ctr">
              <a:buNone/>
              <a:defRPr b="1"/>
            </a:lvl3pPr>
            <a:lvl4pPr marL="656134" indent="0" algn="ctr">
              <a:buNone/>
              <a:defRPr b="1"/>
            </a:lvl4pPr>
            <a:lvl5pPr marL="954568" indent="0" algn="ctr">
              <a:buNone/>
              <a:defRPr b="1"/>
            </a:lvl5pPr>
          </a:lstStyle>
          <a:p>
            <a:pPr lvl="0"/>
            <a:r>
              <a:rPr lang="en-US" dirty="0"/>
              <a:t>Name </a:t>
            </a:r>
            <a:r>
              <a:rPr lang="en-US" dirty="0" err="1"/>
              <a:t>Lastname</a:t>
            </a:r>
            <a:endParaRPr lang="en-US" dirty="0"/>
          </a:p>
        </p:txBody>
      </p:sp>
      <p:sp>
        <p:nvSpPr>
          <p:cNvPr id="13" name="Text Placeholder 30">
            <a:extLst>
              <a:ext uri="{FF2B5EF4-FFF2-40B4-BE49-F238E27FC236}">
                <a16:creationId xmlns:a16="http://schemas.microsoft.com/office/drawing/2014/main" id="{4C541672-099F-E66A-B860-3E2493A48CC9}"/>
              </a:ext>
            </a:extLst>
          </p:cNvPr>
          <p:cNvSpPr>
            <a:spLocks noGrp="1"/>
          </p:cNvSpPr>
          <p:nvPr>
            <p:ph type="body" sz="quarter" idx="19" hasCustomPrompt="1"/>
          </p:nvPr>
        </p:nvSpPr>
        <p:spPr>
          <a:xfrm>
            <a:off x="5110336" y="5043819"/>
            <a:ext cx="3133353" cy="300037"/>
          </a:xfrm>
        </p:spPr>
        <p:txBody>
          <a:bodyPr/>
          <a:lstStyle>
            <a:lvl1pPr marL="0" indent="0" algn="ctr">
              <a:buFont typeface="Arial" panose="020B0604020202020204" pitchFamily="34" charset="0"/>
              <a:buNone/>
              <a:defRPr sz="1800" b="0">
                <a:solidFill>
                  <a:srgbClr val="000000"/>
                </a:solidFill>
              </a:defRPr>
            </a:lvl1pPr>
            <a:lvl2pPr marL="8465" indent="0" algn="ctr">
              <a:buNone/>
              <a:defRPr b="1"/>
            </a:lvl2pPr>
            <a:lvl3pPr marL="357699" indent="0" algn="ctr">
              <a:buNone/>
              <a:defRPr b="1"/>
            </a:lvl3pPr>
            <a:lvl4pPr marL="656134" indent="0" algn="ctr">
              <a:buNone/>
              <a:defRPr b="1"/>
            </a:lvl4pPr>
            <a:lvl5pPr marL="954568" indent="0" algn="ctr">
              <a:buNone/>
              <a:defRPr b="1"/>
            </a:lvl5pPr>
          </a:lstStyle>
          <a:p>
            <a:pPr lvl="0"/>
            <a:r>
              <a:rPr lang="en-US" dirty="0"/>
              <a:t>Title</a:t>
            </a:r>
          </a:p>
        </p:txBody>
      </p:sp>
      <p:sp>
        <p:nvSpPr>
          <p:cNvPr id="14" name="Picture Placeholder 26">
            <a:extLst>
              <a:ext uri="{FF2B5EF4-FFF2-40B4-BE49-F238E27FC236}">
                <a16:creationId xmlns:a16="http://schemas.microsoft.com/office/drawing/2014/main" id="{9DAD83BA-1ED4-3773-98AD-59A874962CFB}"/>
              </a:ext>
            </a:extLst>
          </p:cNvPr>
          <p:cNvSpPr>
            <a:spLocks noGrp="1"/>
          </p:cNvSpPr>
          <p:nvPr>
            <p:ph type="pic" sz="quarter" idx="20" hasCustomPrompt="1"/>
          </p:nvPr>
        </p:nvSpPr>
        <p:spPr>
          <a:xfrm>
            <a:off x="8781167" y="1704564"/>
            <a:ext cx="2679903" cy="2679903"/>
          </a:xfrm>
          <a:prstGeom prst="ellipse">
            <a:avLst/>
          </a:prstGeom>
          <a:solidFill>
            <a:schemeClr val="tx1"/>
          </a:solidFill>
          <a:ln w="31750">
            <a:solidFill>
              <a:srgbClr val="363636"/>
            </a:solidFill>
          </a:ln>
        </p:spPr>
        <p:txBody>
          <a:bodyPr/>
          <a:lstStyle>
            <a:lvl1pPr algn="ctr">
              <a:defRPr sz="1600">
                <a:solidFill>
                  <a:schemeClr val="bg1"/>
                </a:solidFill>
              </a:defRPr>
            </a:lvl1pPr>
          </a:lstStyle>
          <a:p>
            <a:pPr marL="0" marR="0" lvl="0" indent="0" algn="ctr" defTabSz="914354"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dirty="0"/>
              <a:t>Click to insert picture</a:t>
            </a:r>
          </a:p>
          <a:p>
            <a:endParaRPr lang="en-US" dirty="0"/>
          </a:p>
        </p:txBody>
      </p:sp>
      <p:sp>
        <p:nvSpPr>
          <p:cNvPr id="15" name="Text Placeholder 30">
            <a:extLst>
              <a:ext uri="{FF2B5EF4-FFF2-40B4-BE49-F238E27FC236}">
                <a16:creationId xmlns:a16="http://schemas.microsoft.com/office/drawing/2014/main" id="{A7871ACA-4E6D-2EBE-E2B5-6CB7F8D9E936}"/>
              </a:ext>
            </a:extLst>
          </p:cNvPr>
          <p:cNvSpPr>
            <a:spLocks noGrp="1"/>
          </p:cNvSpPr>
          <p:nvPr>
            <p:ph type="body" sz="quarter" idx="21" hasCustomPrompt="1"/>
          </p:nvPr>
        </p:nvSpPr>
        <p:spPr>
          <a:xfrm>
            <a:off x="8554442" y="4630514"/>
            <a:ext cx="3133353" cy="300037"/>
          </a:xfrm>
        </p:spPr>
        <p:txBody>
          <a:bodyPr/>
          <a:lstStyle>
            <a:lvl1pPr marL="0" indent="0" algn="ctr">
              <a:buFont typeface="Arial" panose="020B0604020202020204" pitchFamily="34" charset="0"/>
              <a:buNone/>
              <a:defRPr sz="2000" b="1">
                <a:solidFill>
                  <a:srgbClr val="000000"/>
                </a:solidFill>
              </a:defRPr>
            </a:lvl1pPr>
            <a:lvl2pPr marL="8465" indent="0" algn="ctr">
              <a:buNone/>
              <a:defRPr b="1"/>
            </a:lvl2pPr>
            <a:lvl3pPr marL="357699" indent="0" algn="ctr">
              <a:buNone/>
              <a:defRPr b="1"/>
            </a:lvl3pPr>
            <a:lvl4pPr marL="656134" indent="0" algn="ctr">
              <a:buNone/>
              <a:defRPr b="1"/>
            </a:lvl4pPr>
            <a:lvl5pPr marL="954568" indent="0" algn="ctr">
              <a:buNone/>
              <a:defRPr b="1"/>
            </a:lvl5pPr>
          </a:lstStyle>
          <a:p>
            <a:pPr lvl="0"/>
            <a:r>
              <a:rPr lang="en-US" dirty="0"/>
              <a:t>Name </a:t>
            </a:r>
            <a:r>
              <a:rPr lang="en-US" dirty="0" err="1"/>
              <a:t>Lastname</a:t>
            </a:r>
            <a:endParaRPr lang="en-US" dirty="0"/>
          </a:p>
        </p:txBody>
      </p:sp>
      <p:sp>
        <p:nvSpPr>
          <p:cNvPr id="16" name="Text Placeholder 30">
            <a:extLst>
              <a:ext uri="{FF2B5EF4-FFF2-40B4-BE49-F238E27FC236}">
                <a16:creationId xmlns:a16="http://schemas.microsoft.com/office/drawing/2014/main" id="{141E7182-D8D1-E805-0D98-58FDA80A7C64}"/>
              </a:ext>
            </a:extLst>
          </p:cNvPr>
          <p:cNvSpPr>
            <a:spLocks noGrp="1"/>
          </p:cNvSpPr>
          <p:nvPr>
            <p:ph type="body" sz="quarter" idx="22" hasCustomPrompt="1"/>
          </p:nvPr>
        </p:nvSpPr>
        <p:spPr>
          <a:xfrm>
            <a:off x="8554442" y="5043819"/>
            <a:ext cx="3133353" cy="300037"/>
          </a:xfrm>
        </p:spPr>
        <p:txBody>
          <a:bodyPr/>
          <a:lstStyle>
            <a:lvl1pPr marL="0" indent="0" algn="ctr">
              <a:buFont typeface="Arial" panose="020B0604020202020204" pitchFamily="34" charset="0"/>
              <a:buNone/>
              <a:defRPr sz="1800" b="0">
                <a:solidFill>
                  <a:srgbClr val="000000"/>
                </a:solidFill>
              </a:defRPr>
            </a:lvl1pPr>
            <a:lvl2pPr marL="8465" indent="0" algn="ctr">
              <a:buNone/>
              <a:defRPr b="1"/>
            </a:lvl2pPr>
            <a:lvl3pPr marL="357699" indent="0" algn="ctr">
              <a:buNone/>
              <a:defRPr b="1"/>
            </a:lvl3pPr>
            <a:lvl4pPr marL="656134" indent="0" algn="ctr">
              <a:buNone/>
              <a:defRPr b="1"/>
            </a:lvl4pPr>
            <a:lvl5pPr marL="954568" indent="0" algn="ctr">
              <a:buNone/>
              <a:defRPr b="1"/>
            </a:lvl5pPr>
          </a:lstStyle>
          <a:p>
            <a:pPr lvl="0"/>
            <a:r>
              <a:rPr lang="en-US" dirty="0"/>
              <a:t>Title</a:t>
            </a:r>
          </a:p>
        </p:txBody>
      </p:sp>
      <p:cxnSp>
        <p:nvCxnSpPr>
          <p:cNvPr id="4" name="Straight Connector 3">
            <a:extLst>
              <a:ext uri="{FF2B5EF4-FFF2-40B4-BE49-F238E27FC236}">
                <a16:creationId xmlns:a16="http://schemas.microsoft.com/office/drawing/2014/main" id="{C0655DA3-459C-3608-1889-82C4FBFA253F}"/>
              </a:ext>
            </a:extLst>
          </p:cNvPr>
          <p:cNvCxnSpPr>
            <a:cxnSpLocks/>
          </p:cNvCxnSpPr>
          <p:nvPr userDrawn="1"/>
        </p:nvCxnSpPr>
        <p:spPr>
          <a:xfrm flipH="1">
            <a:off x="748045" y="4039900"/>
            <a:ext cx="1458686" cy="0"/>
          </a:xfrm>
          <a:prstGeom prst="line">
            <a:avLst/>
          </a:prstGeom>
          <a:ln w="31750">
            <a:solidFill>
              <a:srgbClr val="00AEE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68093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Copyright - Standard logo">
    <p:bg>
      <p:bgPr>
        <a:solidFill>
          <a:srgbClr val="00000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3673EF4-95BB-642E-ED04-EE9D82233FFB}"/>
              </a:ext>
            </a:extLst>
          </p:cNvPr>
          <p:cNvSpPr txBox="1"/>
          <p:nvPr userDrawn="1"/>
        </p:nvSpPr>
        <p:spPr>
          <a:xfrm>
            <a:off x="2" y="6346779"/>
            <a:ext cx="12191999" cy="123111"/>
          </a:xfrm>
          <a:prstGeom prst="rect">
            <a:avLst/>
          </a:prstGeom>
          <a:noFill/>
        </p:spPr>
        <p:txBody>
          <a:bodyPr wrap="square" lIns="0" tIns="0" rIns="0" bIns="0" rtlCol="0" anchor="b">
            <a:spAutoFit/>
          </a:bodyPr>
          <a:lstStyle/>
          <a:p>
            <a:pPr marL="0" marR="0" lvl="0" indent="0" algn="ctr" defTabSz="1219140" rtl="0" eaLnBrk="1" fontAlgn="auto" latinLnBrk="0" hangingPunct="1">
              <a:lnSpc>
                <a:spcPct val="100000"/>
              </a:lnSpc>
              <a:spcBef>
                <a:spcPts val="0"/>
              </a:spcBef>
              <a:spcAft>
                <a:spcPts val="0"/>
              </a:spcAft>
              <a:buClrTx/>
              <a:buSzTx/>
              <a:buFontTx/>
              <a:buNone/>
              <a:tabLst/>
              <a:defRPr/>
            </a:pPr>
            <a:r>
              <a:rPr lang="en-US" sz="800" b="0" i="0" kern="1200" dirty="0">
                <a:solidFill>
                  <a:srgbClr val="868686"/>
                </a:solidFill>
                <a:effectLst/>
                <a:latin typeface="+mn-lt"/>
                <a:ea typeface="+mn-ea"/>
                <a:cs typeface="Noto Serif Tamil Light" panose="02020402060505020204" pitchFamily="18" charset="0"/>
              </a:rPr>
              <a:t>© 2025 Lockton Companies. All rights reserved.</a:t>
            </a:r>
            <a:endParaRPr lang="en-US" sz="800" dirty="0">
              <a:solidFill>
                <a:srgbClr val="868686"/>
              </a:solidFill>
              <a:latin typeface="+mn-lt"/>
              <a:cs typeface="Noto Serif Tamil Light" panose="02020402060505020204" pitchFamily="18" charset="0"/>
            </a:endParaRPr>
          </a:p>
        </p:txBody>
      </p:sp>
      <p:pic>
        <p:nvPicPr>
          <p:cNvPr id="2" name="Picture 1">
            <a:extLst>
              <a:ext uri="{FF2B5EF4-FFF2-40B4-BE49-F238E27FC236}">
                <a16:creationId xmlns:a16="http://schemas.microsoft.com/office/drawing/2014/main" id="{B8894D95-8B25-5B15-C16C-EC0693FE4B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74736" y="5286920"/>
            <a:ext cx="1442525" cy="658845"/>
          </a:xfrm>
          <a:prstGeom prst="rect">
            <a:avLst/>
          </a:prstGeom>
        </p:spPr>
      </p:pic>
    </p:spTree>
    <p:extLst>
      <p:ext uri="{BB962C8B-B14F-4D97-AF65-F5344CB8AC3E}">
        <p14:creationId xmlns:p14="http://schemas.microsoft.com/office/powerpoint/2010/main" val="86303576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Copyright - Black">
    <p:bg>
      <p:bgPr>
        <a:solidFill>
          <a:schemeClr val="tx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15575ED-B1AF-1C4F-D2F1-7393D411E263}"/>
              </a:ext>
            </a:extLst>
          </p:cNvPr>
          <p:cNvSpPr/>
          <p:nvPr userDrawn="1"/>
        </p:nvSpPr>
        <p:spPr>
          <a:xfrm>
            <a:off x="-1" y="0"/>
            <a:ext cx="12192001"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1" name="Rectangle 20">
            <a:extLst>
              <a:ext uri="{FF2B5EF4-FFF2-40B4-BE49-F238E27FC236}">
                <a16:creationId xmlns:a16="http://schemas.microsoft.com/office/drawing/2014/main" id="{6B53E643-8736-5FDE-0FE9-9DB19193DE06}"/>
              </a:ext>
            </a:extLst>
          </p:cNvPr>
          <p:cNvSpPr/>
          <p:nvPr userDrawn="1"/>
        </p:nvSpPr>
        <p:spPr>
          <a:xfrm>
            <a:off x="-2" y="-1"/>
            <a:ext cx="12192001" cy="6697884"/>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aseline="0" dirty="0"/>
          </a:p>
        </p:txBody>
      </p:sp>
      <p:grpSp>
        <p:nvGrpSpPr>
          <p:cNvPr id="9" name="Group 8">
            <a:extLst>
              <a:ext uri="{FF2B5EF4-FFF2-40B4-BE49-F238E27FC236}">
                <a16:creationId xmlns:a16="http://schemas.microsoft.com/office/drawing/2014/main" id="{41F9D31B-D5C5-C7D6-0F97-FD90944C9F9D}"/>
              </a:ext>
            </a:extLst>
          </p:cNvPr>
          <p:cNvGrpSpPr/>
          <p:nvPr userDrawn="1"/>
        </p:nvGrpSpPr>
        <p:grpSpPr>
          <a:xfrm>
            <a:off x="1627112" y="2172370"/>
            <a:ext cx="8652338" cy="1493397"/>
            <a:chOff x="1627112" y="2172370"/>
            <a:chExt cx="8652338" cy="1493397"/>
          </a:xfrm>
        </p:grpSpPr>
        <p:sp>
          <p:nvSpPr>
            <p:cNvPr id="7" name="TextBox 6">
              <a:extLst>
                <a:ext uri="{FF2B5EF4-FFF2-40B4-BE49-F238E27FC236}">
                  <a16:creationId xmlns:a16="http://schemas.microsoft.com/office/drawing/2014/main" id="{9858F573-7D84-5C80-AC3F-7B3714628418}"/>
                </a:ext>
              </a:extLst>
            </p:cNvPr>
            <p:cNvSpPr txBox="1"/>
            <p:nvPr userDrawn="1"/>
          </p:nvSpPr>
          <p:spPr>
            <a:xfrm>
              <a:off x="3254225" y="2880937"/>
              <a:ext cx="7025225" cy="784830"/>
            </a:xfrm>
            <a:prstGeom prst="rect">
              <a:avLst/>
            </a:prstGeom>
            <a:noFill/>
          </p:spPr>
          <p:txBody>
            <a:bodyPr wrap="square" lIns="0" rIns="0">
              <a:spAutoFit/>
            </a:bodyPr>
            <a:lstStyle/>
            <a:p>
              <a:pPr>
                <a:lnSpc>
                  <a:spcPts val="5400"/>
                </a:lnSpc>
              </a:pPr>
              <a:r>
                <a:rPr kumimoji="0" lang="en-US" sz="4800" b="0" i="0" u="none" strike="noStrike" kern="1200" cap="none" spc="0" normalizeH="0" baseline="0" noProof="0" dirty="0">
                  <a:ln>
                    <a:noFill/>
                  </a:ln>
                  <a:solidFill>
                    <a:schemeClr val="bg1"/>
                  </a:solidFill>
                  <a:effectLst/>
                  <a:uLnTx/>
                  <a:uFillTx/>
                  <a:latin typeface="Garamond" panose="02020404030301010803" pitchFamily="18" charset="0"/>
                  <a:ea typeface="Segoe UI Black" panose="020B0A02040204020203" pitchFamily="34" charset="0"/>
                  <a:cs typeface="+mj-cs"/>
                </a:rPr>
                <a:t> changes everything.</a:t>
              </a:r>
              <a:endParaRPr lang="en-US" sz="2667" b="0" dirty="0">
                <a:solidFill>
                  <a:schemeClr val="bg1"/>
                </a:solidFill>
                <a:latin typeface="Garamond" panose="02020404030301010803" pitchFamily="18" charset="0"/>
                <a:ea typeface="Segoe UI Black" panose="020B0A02040204020203" pitchFamily="34" charset="0"/>
              </a:endParaRPr>
            </a:p>
          </p:txBody>
        </p:sp>
        <p:sp>
          <p:nvSpPr>
            <p:cNvPr id="8" name="TextBox 7">
              <a:extLst>
                <a:ext uri="{FF2B5EF4-FFF2-40B4-BE49-F238E27FC236}">
                  <a16:creationId xmlns:a16="http://schemas.microsoft.com/office/drawing/2014/main" id="{9225C6BA-24C6-3814-9B3C-F266B1AA8BA0}"/>
                </a:ext>
              </a:extLst>
            </p:cNvPr>
            <p:cNvSpPr txBox="1"/>
            <p:nvPr userDrawn="1"/>
          </p:nvSpPr>
          <p:spPr>
            <a:xfrm>
              <a:off x="1627112" y="2172370"/>
              <a:ext cx="7025225" cy="784830"/>
            </a:xfrm>
            <a:prstGeom prst="rect">
              <a:avLst/>
            </a:prstGeom>
            <a:noFill/>
          </p:spPr>
          <p:txBody>
            <a:bodyPr wrap="square" lIns="0" rIns="0">
              <a:spAutoFit/>
            </a:bodyPr>
            <a:lstStyle/>
            <a:p>
              <a:pPr>
                <a:lnSpc>
                  <a:spcPts val="5400"/>
                </a:lnSpc>
              </a:pPr>
              <a:r>
                <a:rPr kumimoji="0" lang="en-US" sz="4800" b="1" i="0" u="none" strike="noStrike" kern="1200" cap="none" spc="0" normalizeH="0" baseline="0" noProof="0" dirty="0">
                  <a:ln>
                    <a:noFill/>
                  </a:ln>
                  <a:solidFill>
                    <a:schemeClr val="bg1"/>
                  </a:solidFill>
                  <a:effectLst/>
                  <a:uLnTx/>
                  <a:uFillTx/>
                  <a:latin typeface="+mn-lt"/>
                  <a:ea typeface="Segoe UI Black" panose="020B0A02040204020203" pitchFamily="34" charset="0"/>
                  <a:cs typeface="+mj-cs"/>
                </a:rPr>
                <a:t>INDEPENDENCE</a:t>
              </a:r>
              <a:endParaRPr lang="en-US" sz="2667" b="1" dirty="0">
                <a:solidFill>
                  <a:schemeClr val="bg1"/>
                </a:solidFill>
                <a:latin typeface="+mn-lt"/>
                <a:ea typeface="Segoe UI Black" panose="020B0A02040204020203" pitchFamily="34" charset="0"/>
              </a:endParaRPr>
            </a:p>
          </p:txBody>
        </p:sp>
      </p:grpSp>
      <p:sp>
        <p:nvSpPr>
          <p:cNvPr id="24" name="TextBox 23">
            <a:extLst>
              <a:ext uri="{FF2B5EF4-FFF2-40B4-BE49-F238E27FC236}">
                <a16:creationId xmlns:a16="http://schemas.microsoft.com/office/drawing/2014/main" id="{4DFEECAC-EA1C-7F85-2A6A-6989E66626F9}"/>
              </a:ext>
            </a:extLst>
          </p:cNvPr>
          <p:cNvSpPr txBox="1"/>
          <p:nvPr userDrawn="1"/>
        </p:nvSpPr>
        <p:spPr>
          <a:xfrm>
            <a:off x="1627112" y="6056902"/>
            <a:ext cx="6125029" cy="215444"/>
          </a:xfrm>
          <a:prstGeom prst="rect">
            <a:avLst/>
          </a:prstGeom>
          <a:noFill/>
        </p:spPr>
        <p:txBody>
          <a:bodyPr wrap="square" lIns="0" rtlCol="0" anchor="b">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800" b="0" i="0" kern="1200" dirty="0">
                <a:solidFill>
                  <a:schemeClr val="tx1">
                    <a:lumMod val="50000"/>
                    <a:lumOff val="50000"/>
                  </a:schemeClr>
                </a:solidFill>
                <a:effectLst/>
                <a:latin typeface="+mn-lt"/>
                <a:ea typeface="+mn-ea"/>
                <a:cs typeface="+mn-cs"/>
              </a:rPr>
              <a:t>© 2025 Lockton Companies. All rights reserved.</a:t>
            </a:r>
            <a:endParaRPr lang="en-US" sz="800" dirty="0">
              <a:solidFill>
                <a:schemeClr val="tx1">
                  <a:lumMod val="50000"/>
                  <a:lumOff val="50000"/>
                </a:schemeClr>
              </a:solidFill>
            </a:endParaRPr>
          </a:p>
        </p:txBody>
      </p:sp>
      <p:sp>
        <p:nvSpPr>
          <p:cNvPr id="25" name="Rectangle 24">
            <a:extLst>
              <a:ext uri="{FF2B5EF4-FFF2-40B4-BE49-F238E27FC236}">
                <a16:creationId xmlns:a16="http://schemas.microsoft.com/office/drawing/2014/main" id="{E5AF99BF-CD01-ED4E-D090-A7CDDF94571B}"/>
              </a:ext>
            </a:extLst>
          </p:cNvPr>
          <p:cNvSpPr/>
          <p:nvPr userDrawn="1"/>
        </p:nvSpPr>
        <p:spPr>
          <a:xfrm flipV="1">
            <a:off x="-1" y="6467264"/>
            <a:ext cx="12192000" cy="402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pic>
        <p:nvPicPr>
          <p:cNvPr id="10" name="Picture 9">
            <a:extLst>
              <a:ext uri="{FF2B5EF4-FFF2-40B4-BE49-F238E27FC236}">
                <a16:creationId xmlns:a16="http://schemas.microsoft.com/office/drawing/2014/main" id="{767F56A9-2F8C-B8E2-F48E-580BD26FD1B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5487" t="-13794" r="-4755" b="-9921"/>
          <a:stretch/>
        </p:blipFill>
        <p:spPr>
          <a:xfrm>
            <a:off x="8079337" y="4087793"/>
            <a:ext cx="2999481" cy="1767156"/>
          </a:xfrm>
          <a:prstGeom prst="rect">
            <a:avLst/>
          </a:prstGeom>
        </p:spPr>
      </p:pic>
    </p:spTree>
    <p:extLst>
      <p:ext uri="{BB962C8B-B14F-4D97-AF65-F5344CB8AC3E}">
        <p14:creationId xmlns:p14="http://schemas.microsoft.com/office/powerpoint/2010/main" val="632418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opyright - Whit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EC1B74E-C313-8884-B502-3C5C73A1072F}"/>
              </a:ext>
            </a:extLst>
          </p:cNvPr>
          <p:cNvSpPr/>
          <p:nvPr userDrawn="1"/>
        </p:nvSpPr>
        <p:spPr>
          <a:xfrm>
            <a:off x="-1" y="0"/>
            <a:ext cx="12192001"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17" name="Rectangle 16">
            <a:extLst>
              <a:ext uri="{FF2B5EF4-FFF2-40B4-BE49-F238E27FC236}">
                <a16:creationId xmlns:a16="http://schemas.microsoft.com/office/drawing/2014/main" id="{94F4F77B-B5FE-5AEA-A5E5-D28ADC4FEC51}"/>
              </a:ext>
            </a:extLst>
          </p:cNvPr>
          <p:cNvSpPr/>
          <p:nvPr userDrawn="1"/>
        </p:nvSpPr>
        <p:spPr>
          <a:xfrm>
            <a:off x="-2" y="-1"/>
            <a:ext cx="12192001" cy="66978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dirty="0"/>
          </a:p>
        </p:txBody>
      </p:sp>
      <p:pic>
        <p:nvPicPr>
          <p:cNvPr id="19" name="Picture 18">
            <a:extLst>
              <a:ext uri="{FF2B5EF4-FFF2-40B4-BE49-F238E27FC236}">
                <a16:creationId xmlns:a16="http://schemas.microsoft.com/office/drawing/2014/main" id="{E8856C61-F567-F257-E2AA-5723507B770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935607" y="3968288"/>
            <a:ext cx="3281677" cy="2002379"/>
          </a:xfrm>
          <a:prstGeom prst="rect">
            <a:avLst/>
          </a:prstGeom>
        </p:spPr>
      </p:pic>
      <p:sp>
        <p:nvSpPr>
          <p:cNvPr id="16" name="TextBox 15">
            <a:extLst>
              <a:ext uri="{FF2B5EF4-FFF2-40B4-BE49-F238E27FC236}">
                <a16:creationId xmlns:a16="http://schemas.microsoft.com/office/drawing/2014/main" id="{05403965-83E8-CEFA-6805-AFCCEDD909DA}"/>
              </a:ext>
            </a:extLst>
          </p:cNvPr>
          <p:cNvSpPr txBox="1"/>
          <p:nvPr userDrawn="1"/>
        </p:nvSpPr>
        <p:spPr>
          <a:xfrm>
            <a:off x="1627112" y="6056902"/>
            <a:ext cx="6125029" cy="215444"/>
          </a:xfrm>
          <a:prstGeom prst="rect">
            <a:avLst/>
          </a:prstGeom>
          <a:noFill/>
        </p:spPr>
        <p:txBody>
          <a:bodyPr wrap="square" lIns="0" rtlCol="0" anchor="b">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800" b="0" i="0" kern="1200" dirty="0">
                <a:solidFill>
                  <a:srgbClr val="8A8A8A"/>
                </a:solidFill>
                <a:effectLst/>
                <a:latin typeface="+mn-lt"/>
                <a:ea typeface="+mn-ea"/>
                <a:cs typeface="+mn-cs"/>
              </a:rPr>
              <a:t>© 2025 Lockton Companies. All rights reserved.</a:t>
            </a:r>
            <a:endParaRPr lang="en-US" sz="800" dirty="0">
              <a:solidFill>
                <a:srgbClr val="8A8A8A"/>
              </a:solidFill>
            </a:endParaRPr>
          </a:p>
        </p:txBody>
      </p:sp>
      <p:sp>
        <p:nvSpPr>
          <p:cNvPr id="20" name="Rectangle 19">
            <a:extLst>
              <a:ext uri="{FF2B5EF4-FFF2-40B4-BE49-F238E27FC236}">
                <a16:creationId xmlns:a16="http://schemas.microsoft.com/office/drawing/2014/main" id="{2D863DB7-13FD-1BE8-3D5D-2A3D099FA955}"/>
              </a:ext>
            </a:extLst>
          </p:cNvPr>
          <p:cNvSpPr/>
          <p:nvPr userDrawn="1"/>
        </p:nvSpPr>
        <p:spPr>
          <a:xfrm flipV="1">
            <a:off x="-1" y="6446792"/>
            <a:ext cx="12192000" cy="40233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3" name="TextBox 2">
            <a:extLst>
              <a:ext uri="{FF2B5EF4-FFF2-40B4-BE49-F238E27FC236}">
                <a16:creationId xmlns:a16="http://schemas.microsoft.com/office/drawing/2014/main" id="{9A4BAC74-506D-0590-B17C-F3025FD91CDB}"/>
              </a:ext>
            </a:extLst>
          </p:cNvPr>
          <p:cNvSpPr txBox="1"/>
          <p:nvPr userDrawn="1"/>
        </p:nvSpPr>
        <p:spPr>
          <a:xfrm>
            <a:off x="3254225" y="2880937"/>
            <a:ext cx="7025225" cy="784830"/>
          </a:xfrm>
          <a:prstGeom prst="rect">
            <a:avLst/>
          </a:prstGeom>
          <a:noFill/>
        </p:spPr>
        <p:txBody>
          <a:bodyPr wrap="square" lIns="0" rIns="0">
            <a:spAutoFit/>
          </a:bodyPr>
          <a:lstStyle/>
          <a:p>
            <a:pPr>
              <a:lnSpc>
                <a:spcPts val="5400"/>
              </a:lnSpc>
            </a:pPr>
            <a:r>
              <a:rPr kumimoji="0" lang="en-US" sz="4800" b="0" i="0" u="none" strike="noStrike" kern="1200" cap="none" spc="0" normalizeH="0" baseline="0" noProof="0" dirty="0">
                <a:ln>
                  <a:noFill/>
                </a:ln>
                <a:solidFill>
                  <a:srgbClr val="000000"/>
                </a:solidFill>
                <a:effectLst/>
                <a:uLnTx/>
                <a:uFillTx/>
                <a:latin typeface="Garamond" panose="02020404030301010803" pitchFamily="18" charset="0"/>
                <a:ea typeface="Segoe UI Black" panose="020B0A02040204020203" pitchFamily="34" charset="0"/>
                <a:cs typeface="+mj-cs"/>
              </a:rPr>
              <a:t> changes everything.</a:t>
            </a:r>
            <a:endParaRPr lang="en-US" sz="2667" b="0" dirty="0">
              <a:solidFill>
                <a:srgbClr val="000000"/>
              </a:solidFill>
              <a:latin typeface="Garamond" panose="02020404030301010803" pitchFamily="18" charset="0"/>
              <a:ea typeface="Segoe UI Black" panose="020B0A02040204020203" pitchFamily="34" charset="0"/>
            </a:endParaRPr>
          </a:p>
        </p:txBody>
      </p:sp>
      <p:sp>
        <p:nvSpPr>
          <p:cNvPr id="4" name="TextBox 3">
            <a:extLst>
              <a:ext uri="{FF2B5EF4-FFF2-40B4-BE49-F238E27FC236}">
                <a16:creationId xmlns:a16="http://schemas.microsoft.com/office/drawing/2014/main" id="{840B2CAC-4509-B1A8-BB5F-DB2247A23541}"/>
              </a:ext>
            </a:extLst>
          </p:cNvPr>
          <p:cNvSpPr txBox="1"/>
          <p:nvPr userDrawn="1"/>
        </p:nvSpPr>
        <p:spPr>
          <a:xfrm>
            <a:off x="1627112" y="2172370"/>
            <a:ext cx="7025225" cy="784830"/>
          </a:xfrm>
          <a:prstGeom prst="rect">
            <a:avLst/>
          </a:prstGeom>
          <a:noFill/>
        </p:spPr>
        <p:txBody>
          <a:bodyPr wrap="square" lIns="0" rIns="0">
            <a:spAutoFit/>
          </a:bodyPr>
          <a:lstStyle/>
          <a:p>
            <a:pPr>
              <a:lnSpc>
                <a:spcPts val="5400"/>
              </a:lnSpc>
            </a:pPr>
            <a:r>
              <a:rPr kumimoji="0" lang="en-US" sz="4800" b="1" i="0" u="none" strike="noStrike" kern="1200" cap="none" spc="0" normalizeH="0" baseline="0" noProof="0" dirty="0">
                <a:ln>
                  <a:noFill/>
                </a:ln>
                <a:solidFill>
                  <a:srgbClr val="000000"/>
                </a:solidFill>
                <a:effectLst/>
                <a:uLnTx/>
                <a:uFillTx/>
                <a:latin typeface="+mn-lt"/>
                <a:ea typeface="Segoe UI Black" panose="020B0A02040204020203" pitchFamily="34" charset="0"/>
                <a:cs typeface="+mj-cs"/>
              </a:rPr>
              <a:t>INDEPENDENCE</a:t>
            </a:r>
            <a:endParaRPr lang="en-US" sz="2667" b="1" dirty="0">
              <a:solidFill>
                <a:srgbClr val="000000"/>
              </a:solidFill>
              <a:latin typeface="+mn-lt"/>
              <a:ea typeface="Segoe UI Black" panose="020B0A02040204020203" pitchFamily="34" charset="0"/>
            </a:endParaRPr>
          </a:p>
        </p:txBody>
      </p:sp>
    </p:spTree>
    <p:extLst>
      <p:ext uri="{BB962C8B-B14F-4D97-AF65-F5344CB8AC3E}">
        <p14:creationId xmlns:p14="http://schemas.microsoft.com/office/powerpoint/2010/main" val="227642503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slide - Black">
    <p:bg>
      <p:bgPr>
        <a:solidFill>
          <a:srgbClr val="000000"/>
        </a:solidFill>
        <a:effectLst/>
      </p:bgPr>
    </p:bg>
    <p:spTree>
      <p:nvGrpSpPr>
        <p:cNvPr id="1" name=""/>
        <p:cNvGrpSpPr/>
        <p:nvPr/>
      </p:nvGrpSpPr>
      <p:grpSpPr>
        <a:xfrm>
          <a:off x="0" y="0"/>
          <a:ext cx="0" cy="0"/>
          <a:chOff x="0" y="0"/>
          <a:chExt cx="0" cy="0"/>
        </a:xfrm>
      </p:grpSpPr>
      <p:pic>
        <p:nvPicPr>
          <p:cNvPr id="12" name="Picture 11" descr="A black wavy surface with a few lines&#10;&#10;Description automatically generated with medium confidence">
            <a:extLst>
              <a:ext uri="{FF2B5EF4-FFF2-40B4-BE49-F238E27FC236}">
                <a16:creationId xmlns:a16="http://schemas.microsoft.com/office/drawing/2014/main" id="{5B011F38-1A0C-8775-F536-F28126384405}"/>
              </a:ext>
            </a:extLst>
          </p:cNvPr>
          <p:cNvPicPr>
            <a:picLocks noChangeAspect="1"/>
          </p:cNvPicPr>
          <p:nvPr userDrawn="1"/>
        </p:nvPicPr>
        <p:blipFill rotWithShape="1">
          <a:blip r:embed="rId2" cstate="print">
            <a:duotone>
              <a:prstClr val="black"/>
              <a:schemeClr val="tx2">
                <a:tint val="45000"/>
                <a:satMod val="400000"/>
              </a:schemeClr>
            </a:duotone>
            <a:alphaModFix amt="60000"/>
            <a:extLst>
              <a:ext uri="{28A0092B-C50C-407E-A947-70E740481C1C}">
                <a14:useLocalDpi xmlns:a14="http://schemas.microsoft.com/office/drawing/2010/main"/>
              </a:ext>
            </a:extLst>
          </a:blip>
          <a:srcRect b="-1"/>
          <a:stretch/>
        </p:blipFill>
        <p:spPr>
          <a:xfrm>
            <a:off x="-1" y="3387"/>
            <a:ext cx="12192001" cy="6854613"/>
          </a:xfrm>
          <a:prstGeom prst="rect">
            <a:avLst/>
          </a:prstGeom>
        </p:spPr>
      </p:pic>
      <p:sp>
        <p:nvSpPr>
          <p:cNvPr id="8" name="Rectangle 7">
            <a:extLst>
              <a:ext uri="{FF2B5EF4-FFF2-40B4-BE49-F238E27FC236}">
                <a16:creationId xmlns:a16="http://schemas.microsoft.com/office/drawing/2014/main" id="{5BC9EB7B-68D1-A78D-3BAC-181CB20B425E}"/>
              </a:ext>
            </a:extLst>
          </p:cNvPr>
          <p:cNvSpPr/>
          <p:nvPr userDrawn="1"/>
        </p:nvSpPr>
        <p:spPr>
          <a:xfrm>
            <a:off x="0" y="504966"/>
            <a:ext cx="12192000" cy="6353034"/>
          </a:xfrm>
          <a:prstGeom prst="rect">
            <a:avLst/>
          </a:prstGeom>
          <a:gradFill>
            <a:gsLst>
              <a:gs pos="0">
                <a:schemeClr val="tx1">
                  <a:alpha val="0"/>
                </a:schemeClr>
              </a:gs>
              <a:gs pos="52000">
                <a:schemeClr val="tx1">
                  <a:alpha val="9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7" name="Rectangle 6">
            <a:extLst>
              <a:ext uri="{FF2B5EF4-FFF2-40B4-BE49-F238E27FC236}">
                <a16:creationId xmlns:a16="http://schemas.microsoft.com/office/drawing/2014/main" id="{EAA5B63E-954C-550A-07F8-2B4ABCCEAA15}"/>
              </a:ext>
            </a:extLst>
          </p:cNvPr>
          <p:cNvSpPr/>
          <p:nvPr userDrawn="1"/>
        </p:nvSpPr>
        <p:spPr>
          <a:xfrm>
            <a:off x="0" y="1704900"/>
            <a:ext cx="12192000" cy="5016500"/>
          </a:xfrm>
          <a:prstGeom prst="rect">
            <a:avLst/>
          </a:prstGeom>
          <a:gradFill>
            <a:gsLst>
              <a:gs pos="28000">
                <a:schemeClr val="tx1">
                  <a:alpha val="0"/>
                </a:schemeClr>
              </a:gs>
              <a:gs pos="94000">
                <a:schemeClr val="tx1">
                  <a:alpha val="57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 name="Title 1">
            <a:extLst>
              <a:ext uri="{FF2B5EF4-FFF2-40B4-BE49-F238E27FC236}">
                <a16:creationId xmlns:a16="http://schemas.microsoft.com/office/drawing/2014/main" id="{65F78C19-AD68-4FFD-A35A-3DB568736D06}"/>
              </a:ext>
            </a:extLst>
          </p:cNvPr>
          <p:cNvSpPr>
            <a:spLocks noGrp="1"/>
          </p:cNvSpPr>
          <p:nvPr>
            <p:ph type="title" hasCustomPrompt="1"/>
          </p:nvPr>
        </p:nvSpPr>
        <p:spPr>
          <a:xfrm>
            <a:off x="672272" y="2757270"/>
            <a:ext cx="9020352" cy="1631852"/>
          </a:xfrm>
        </p:spPr>
        <p:txBody>
          <a:bodyPr lIns="91440" tIns="45720" rIns="91440" bIns="45720" anchor="b">
            <a:noAutofit/>
          </a:bodyPr>
          <a:lstStyle>
            <a:lvl1pPr algn="l">
              <a:defRPr sz="4400" b="1" i="0" cap="all" baseline="0">
                <a:solidFill>
                  <a:schemeClr val="bg1"/>
                </a:solidFill>
                <a:latin typeface="+mn-lt"/>
                <a:ea typeface="Segoe UI Black" panose="020B0A02040204020203" pitchFamily="34" charset="0"/>
              </a:defRPr>
            </a:lvl1pPr>
          </a:lstStyle>
          <a:p>
            <a:r>
              <a:rPr lang="en-US" dirty="0"/>
              <a:t>CLICK TO ADD SECTION TITLE</a:t>
            </a:r>
          </a:p>
        </p:txBody>
      </p:sp>
      <p:cxnSp>
        <p:nvCxnSpPr>
          <p:cNvPr id="6" name="Straight Connector 5">
            <a:extLst>
              <a:ext uri="{FF2B5EF4-FFF2-40B4-BE49-F238E27FC236}">
                <a16:creationId xmlns:a16="http://schemas.microsoft.com/office/drawing/2014/main" id="{837D7F0B-5DA2-CECB-260C-377A5E3516BF}"/>
              </a:ext>
            </a:extLst>
          </p:cNvPr>
          <p:cNvCxnSpPr>
            <a:cxnSpLocks/>
          </p:cNvCxnSpPr>
          <p:nvPr userDrawn="1"/>
        </p:nvCxnSpPr>
        <p:spPr>
          <a:xfrm flipH="1">
            <a:off x="778952" y="4678964"/>
            <a:ext cx="1944915" cy="0"/>
          </a:xfrm>
          <a:prstGeom prst="line">
            <a:avLst/>
          </a:prstGeom>
          <a:ln w="31750">
            <a:solidFill>
              <a:srgbClr val="00AEEF"/>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1CF59CD9-F6BD-BBB6-8965-10D4559D844C}"/>
              </a:ext>
            </a:extLst>
          </p:cNvPr>
          <p:cNvSpPr>
            <a:spLocks noGrp="1"/>
          </p:cNvSpPr>
          <p:nvPr>
            <p:ph type="subTitle" idx="1" hasCustomPrompt="1"/>
          </p:nvPr>
        </p:nvSpPr>
        <p:spPr>
          <a:xfrm>
            <a:off x="672272" y="4968809"/>
            <a:ext cx="9020352" cy="783303"/>
          </a:xfrm>
          <a:prstGeom prst="rect">
            <a:avLst/>
          </a:prstGeom>
        </p:spPr>
        <p:txBody>
          <a:bodyPr lIns="91440" tIns="45720" rIns="91440" bIns="45720" anchor="t">
            <a:noAutofit/>
          </a:bodyPr>
          <a:lstStyle>
            <a:lvl1pPr marL="0" indent="0" algn="l">
              <a:lnSpc>
                <a:spcPct val="150000"/>
              </a:lnSpc>
              <a:buNone/>
              <a:defRPr sz="2400">
                <a:solidFill>
                  <a:schemeClr val="bg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add section subtitle</a:t>
            </a:r>
          </a:p>
        </p:txBody>
      </p:sp>
    </p:spTree>
    <p:extLst>
      <p:ext uri="{BB962C8B-B14F-4D97-AF65-F5344CB8AC3E}">
        <p14:creationId xmlns:p14="http://schemas.microsoft.com/office/powerpoint/2010/main" val="16985995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slide - Black_Garamond font">
    <p:bg>
      <p:bgPr>
        <a:solidFill>
          <a:srgbClr val="00000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4BEB614-70C4-6BD7-2FAF-74A695633F0E}"/>
              </a:ext>
            </a:extLst>
          </p:cNvPr>
          <p:cNvGrpSpPr/>
          <p:nvPr userDrawn="1"/>
        </p:nvGrpSpPr>
        <p:grpSpPr>
          <a:xfrm>
            <a:off x="-1" y="3387"/>
            <a:ext cx="12192001" cy="6854613"/>
            <a:chOff x="-1" y="3387"/>
            <a:chExt cx="12192001" cy="6854613"/>
          </a:xfrm>
        </p:grpSpPr>
        <p:pic>
          <p:nvPicPr>
            <p:cNvPr id="12" name="Picture 11" descr="A black wavy surface with a few lines&#10;&#10;Description automatically generated with medium confidence">
              <a:extLst>
                <a:ext uri="{FF2B5EF4-FFF2-40B4-BE49-F238E27FC236}">
                  <a16:creationId xmlns:a16="http://schemas.microsoft.com/office/drawing/2014/main" id="{5B011F38-1A0C-8775-F536-F28126384405}"/>
                </a:ext>
              </a:extLst>
            </p:cNvPr>
            <p:cNvPicPr>
              <a:picLocks noChangeAspect="1"/>
            </p:cNvPicPr>
            <p:nvPr userDrawn="1"/>
          </p:nvPicPr>
          <p:blipFill rotWithShape="1">
            <a:blip r:embed="rId2" cstate="print">
              <a:duotone>
                <a:prstClr val="black"/>
                <a:schemeClr val="tx2">
                  <a:tint val="45000"/>
                  <a:satMod val="400000"/>
                </a:schemeClr>
              </a:duotone>
              <a:alphaModFix amt="60000"/>
              <a:extLst>
                <a:ext uri="{28A0092B-C50C-407E-A947-70E740481C1C}">
                  <a14:useLocalDpi xmlns:a14="http://schemas.microsoft.com/office/drawing/2010/main"/>
                </a:ext>
              </a:extLst>
            </a:blip>
            <a:srcRect b="-1"/>
            <a:stretch/>
          </p:blipFill>
          <p:spPr>
            <a:xfrm>
              <a:off x="-1" y="3387"/>
              <a:ext cx="12192001" cy="6854613"/>
            </a:xfrm>
            <a:prstGeom prst="rect">
              <a:avLst/>
            </a:prstGeom>
          </p:spPr>
        </p:pic>
        <p:sp>
          <p:nvSpPr>
            <p:cNvPr id="8" name="Rectangle 7">
              <a:extLst>
                <a:ext uri="{FF2B5EF4-FFF2-40B4-BE49-F238E27FC236}">
                  <a16:creationId xmlns:a16="http://schemas.microsoft.com/office/drawing/2014/main" id="{5BC9EB7B-68D1-A78D-3BAC-181CB20B425E}"/>
                </a:ext>
              </a:extLst>
            </p:cNvPr>
            <p:cNvSpPr/>
            <p:nvPr userDrawn="1"/>
          </p:nvSpPr>
          <p:spPr>
            <a:xfrm>
              <a:off x="0" y="504966"/>
              <a:ext cx="12192000" cy="6353034"/>
            </a:xfrm>
            <a:prstGeom prst="rect">
              <a:avLst/>
            </a:prstGeom>
            <a:gradFill>
              <a:gsLst>
                <a:gs pos="0">
                  <a:schemeClr val="tx1">
                    <a:alpha val="0"/>
                  </a:schemeClr>
                </a:gs>
                <a:gs pos="52000">
                  <a:schemeClr val="tx1">
                    <a:alpha val="9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7" name="Rectangle 6">
              <a:extLst>
                <a:ext uri="{FF2B5EF4-FFF2-40B4-BE49-F238E27FC236}">
                  <a16:creationId xmlns:a16="http://schemas.microsoft.com/office/drawing/2014/main" id="{EAA5B63E-954C-550A-07F8-2B4ABCCEAA15}"/>
                </a:ext>
              </a:extLst>
            </p:cNvPr>
            <p:cNvSpPr/>
            <p:nvPr userDrawn="1"/>
          </p:nvSpPr>
          <p:spPr>
            <a:xfrm>
              <a:off x="0" y="1704900"/>
              <a:ext cx="12192000" cy="5016500"/>
            </a:xfrm>
            <a:prstGeom prst="rect">
              <a:avLst/>
            </a:prstGeom>
            <a:gradFill>
              <a:gsLst>
                <a:gs pos="28000">
                  <a:schemeClr val="tx1">
                    <a:alpha val="0"/>
                  </a:schemeClr>
                </a:gs>
                <a:gs pos="94000">
                  <a:schemeClr val="tx1">
                    <a:alpha val="57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grpSp>
      <p:sp>
        <p:nvSpPr>
          <p:cNvPr id="2" name="Title 1">
            <a:extLst>
              <a:ext uri="{FF2B5EF4-FFF2-40B4-BE49-F238E27FC236}">
                <a16:creationId xmlns:a16="http://schemas.microsoft.com/office/drawing/2014/main" id="{65F78C19-AD68-4FFD-A35A-3DB568736D06}"/>
              </a:ext>
            </a:extLst>
          </p:cNvPr>
          <p:cNvSpPr>
            <a:spLocks noGrp="1"/>
          </p:cNvSpPr>
          <p:nvPr>
            <p:ph type="title" hasCustomPrompt="1"/>
          </p:nvPr>
        </p:nvSpPr>
        <p:spPr>
          <a:xfrm>
            <a:off x="672272" y="2757270"/>
            <a:ext cx="9020352" cy="1631852"/>
          </a:xfrm>
        </p:spPr>
        <p:txBody>
          <a:bodyPr lIns="91440" tIns="45720" rIns="91440" bIns="45720" anchor="b">
            <a:noAutofit/>
          </a:bodyPr>
          <a:lstStyle>
            <a:lvl1pPr algn="l">
              <a:defRPr sz="4400" b="0" i="0" cap="none" baseline="0">
                <a:solidFill>
                  <a:schemeClr val="bg1"/>
                </a:solidFill>
                <a:latin typeface="Garamond" panose="02020404030301010803" pitchFamily="18" charset="0"/>
                <a:ea typeface="Segoe UI Black" panose="020B0A02040204020203" pitchFamily="34" charset="0"/>
              </a:defRPr>
            </a:lvl1pPr>
          </a:lstStyle>
          <a:p>
            <a:r>
              <a:rPr lang="en-US" dirty="0"/>
              <a:t>Click to add section title</a:t>
            </a:r>
          </a:p>
        </p:txBody>
      </p:sp>
      <p:sp>
        <p:nvSpPr>
          <p:cNvPr id="3" name="Subtitle 2">
            <a:extLst>
              <a:ext uri="{FF2B5EF4-FFF2-40B4-BE49-F238E27FC236}">
                <a16:creationId xmlns:a16="http://schemas.microsoft.com/office/drawing/2014/main" id="{1CF59CD9-F6BD-BBB6-8965-10D4559D844C}"/>
              </a:ext>
            </a:extLst>
          </p:cNvPr>
          <p:cNvSpPr>
            <a:spLocks noGrp="1"/>
          </p:cNvSpPr>
          <p:nvPr>
            <p:ph type="subTitle" idx="1" hasCustomPrompt="1"/>
          </p:nvPr>
        </p:nvSpPr>
        <p:spPr>
          <a:xfrm>
            <a:off x="672272" y="4968809"/>
            <a:ext cx="9020352" cy="783303"/>
          </a:xfrm>
          <a:prstGeom prst="rect">
            <a:avLst/>
          </a:prstGeom>
        </p:spPr>
        <p:txBody>
          <a:bodyPr lIns="91440" tIns="45720" rIns="91440" bIns="45720" anchor="t">
            <a:noAutofit/>
          </a:bodyPr>
          <a:lstStyle>
            <a:lvl1pPr marL="0" indent="0" algn="l">
              <a:lnSpc>
                <a:spcPct val="150000"/>
              </a:lnSpc>
              <a:buNone/>
              <a:defRPr sz="2400">
                <a:solidFill>
                  <a:schemeClr val="bg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add section subtitle</a:t>
            </a:r>
          </a:p>
        </p:txBody>
      </p:sp>
      <p:cxnSp>
        <p:nvCxnSpPr>
          <p:cNvPr id="5" name="Straight Connector 4">
            <a:extLst>
              <a:ext uri="{FF2B5EF4-FFF2-40B4-BE49-F238E27FC236}">
                <a16:creationId xmlns:a16="http://schemas.microsoft.com/office/drawing/2014/main" id="{4F9A857D-49B0-623E-B6E0-6D76C11AFB1D}"/>
              </a:ext>
            </a:extLst>
          </p:cNvPr>
          <p:cNvCxnSpPr>
            <a:cxnSpLocks/>
          </p:cNvCxnSpPr>
          <p:nvPr userDrawn="1"/>
        </p:nvCxnSpPr>
        <p:spPr>
          <a:xfrm flipH="1">
            <a:off x="778952" y="4678964"/>
            <a:ext cx="1944915" cy="0"/>
          </a:xfrm>
          <a:prstGeom prst="line">
            <a:avLst/>
          </a:prstGeom>
          <a:ln w="31750">
            <a:solidFill>
              <a:srgbClr val="00AEE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98144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slide - Whit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BE20C6-D107-A349-E70A-97380BD8F85A}"/>
              </a:ext>
            </a:extLst>
          </p:cNvPr>
          <p:cNvGrpSpPr/>
          <p:nvPr userDrawn="1"/>
        </p:nvGrpSpPr>
        <p:grpSpPr>
          <a:xfrm>
            <a:off x="0" y="0"/>
            <a:ext cx="12192002" cy="6858001"/>
            <a:chOff x="0" y="0"/>
            <a:chExt cx="12192002" cy="6858001"/>
          </a:xfrm>
        </p:grpSpPr>
        <p:pic>
          <p:nvPicPr>
            <p:cNvPr id="5" name="Picture 4" descr="A black wavy surface with a few lines&#10;&#10;Description automatically generated with medium confidence">
              <a:extLst>
                <a:ext uri="{FF2B5EF4-FFF2-40B4-BE49-F238E27FC236}">
                  <a16:creationId xmlns:a16="http://schemas.microsoft.com/office/drawing/2014/main" id="{5591F02C-B4FA-9DC7-E21E-D8D6BC58BB9C}"/>
                </a:ext>
              </a:extLst>
            </p:cNvPr>
            <p:cNvPicPr>
              <a:picLocks noChangeAspect="1"/>
            </p:cNvPicPr>
            <p:nvPr userDrawn="1"/>
          </p:nvPicPr>
          <p:blipFill rotWithShape="1">
            <a:blip r:embed="rId2" cstate="print">
              <a:lum bright="70000" contrast="-70000"/>
              <a:alphaModFix amt="40000"/>
              <a:extLst>
                <a:ext uri="{28A0092B-C50C-407E-A947-70E740481C1C}">
                  <a14:useLocalDpi xmlns:a14="http://schemas.microsoft.com/office/drawing/2010/main"/>
                </a:ext>
              </a:extLst>
            </a:blip>
            <a:srcRect b="-1"/>
            <a:stretch/>
          </p:blipFill>
          <p:spPr>
            <a:xfrm>
              <a:off x="1" y="0"/>
              <a:ext cx="12192001" cy="6854613"/>
            </a:xfrm>
            <a:prstGeom prst="rect">
              <a:avLst/>
            </a:prstGeom>
          </p:spPr>
        </p:pic>
        <p:sp>
          <p:nvSpPr>
            <p:cNvPr id="7" name="Rectangle 6">
              <a:extLst>
                <a:ext uri="{FF2B5EF4-FFF2-40B4-BE49-F238E27FC236}">
                  <a16:creationId xmlns:a16="http://schemas.microsoft.com/office/drawing/2014/main" id="{481968AF-2D77-846F-1DCB-CA01B87A14AB}"/>
                </a:ext>
              </a:extLst>
            </p:cNvPr>
            <p:cNvSpPr/>
            <p:nvPr userDrawn="1"/>
          </p:nvSpPr>
          <p:spPr>
            <a:xfrm>
              <a:off x="0" y="1608881"/>
              <a:ext cx="12192000" cy="5249120"/>
            </a:xfrm>
            <a:prstGeom prst="rect">
              <a:avLst/>
            </a:prstGeom>
            <a:gradFill>
              <a:gsLst>
                <a:gs pos="39000">
                  <a:schemeClr val="bg1">
                    <a:alpha val="0"/>
                  </a:schemeClr>
                </a:gs>
                <a:gs pos="88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grpSp>
      <p:sp>
        <p:nvSpPr>
          <p:cNvPr id="2" name="Title 1">
            <a:extLst>
              <a:ext uri="{FF2B5EF4-FFF2-40B4-BE49-F238E27FC236}">
                <a16:creationId xmlns:a16="http://schemas.microsoft.com/office/drawing/2014/main" id="{65F78C19-AD68-4FFD-A35A-3DB568736D06}"/>
              </a:ext>
            </a:extLst>
          </p:cNvPr>
          <p:cNvSpPr>
            <a:spLocks noGrp="1"/>
          </p:cNvSpPr>
          <p:nvPr>
            <p:ph type="title" hasCustomPrompt="1"/>
          </p:nvPr>
        </p:nvSpPr>
        <p:spPr>
          <a:xfrm>
            <a:off x="672272" y="2757270"/>
            <a:ext cx="9020352" cy="1631852"/>
          </a:xfrm>
        </p:spPr>
        <p:txBody>
          <a:bodyPr lIns="91440" tIns="45720" rIns="91440" bIns="45720" anchor="b">
            <a:noAutofit/>
          </a:bodyPr>
          <a:lstStyle>
            <a:lvl1pPr algn="l">
              <a:defRPr sz="4400" b="1" i="0" cap="all" baseline="0">
                <a:solidFill>
                  <a:schemeClr val="tx1"/>
                </a:solidFill>
                <a:latin typeface="+mn-lt"/>
                <a:ea typeface="Segoe UI Black" panose="020B0A02040204020203" pitchFamily="34" charset="0"/>
              </a:defRPr>
            </a:lvl1pPr>
          </a:lstStyle>
          <a:p>
            <a:r>
              <a:rPr lang="en-US" dirty="0"/>
              <a:t>CLICK TO ADD SECTION TITLE</a:t>
            </a:r>
          </a:p>
        </p:txBody>
      </p:sp>
      <p:sp>
        <p:nvSpPr>
          <p:cNvPr id="3" name="Subtitle 2">
            <a:extLst>
              <a:ext uri="{FF2B5EF4-FFF2-40B4-BE49-F238E27FC236}">
                <a16:creationId xmlns:a16="http://schemas.microsoft.com/office/drawing/2014/main" id="{6A15039C-896A-1651-50E9-2E9843E75E75}"/>
              </a:ext>
            </a:extLst>
          </p:cNvPr>
          <p:cNvSpPr>
            <a:spLocks noGrp="1"/>
          </p:cNvSpPr>
          <p:nvPr>
            <p:ph type="subTitle" idx="1" hasCustomPrompt="1"/>
          </p:nvPr>
        </p:nvSpPr>
        <p:spPr>
          <a:xfrm>
            <a:off x="672272" y="4968809"/>
            <a:ext cx="9020352" cy="783303"/>
          </a:xfrm>
          <a:prstGeom prst="rect">
            <a:avLst/>
          </a:prstGeom>
        </p:spPr>
        <p:txBody>
          <a:bodyPr lIns="91440" tIns="45720" rIns="91440" bIns="45720" anchor="t">
            <a:noAutofit/>
          </a:bodyPr>
          <a:lstStyle>
            <a:lvl1pPr marL="0" indent="0" algn="l">
              <a:lnSpc>
                <a:spcPct val="150000"/>
              </a:lnSpc>
              <a:buNone/>
              <a:defRPr sz="240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add section subtitle</a:t>
            </a:r>
          </a:p>
        </p:txBody>
      </p:sp>
      <p:cxnSp>
        <p:nvCxnSpPr>
          <p:cNvPr id="8" name="Straight Connector 7">
            <a:extLst>
              <a:ext uri="{FF2B5EF4-FFF2-40B4-BE49-F238E27FC236}">
                <a16:creationId xmlns:a16="http://schemas.microsoft.com/office/drawing/2014/main" id="{994680EE-9AE0-22C5-BAC5-AFFB92E27E9E}"/>
              </a:ext>
            </a:extLst>
          </p:cNvPr>
          <p:cNvCxnSpPr>
            <a:cxnSpLocks/>
          </p:cNvCxnSpPr>
          <p:nvPr userDrawn="1"/>
        </p:nvCxnSpPr>
        <p:spPr>
          <a:xfrm flipH="1">
            <a:off x="778952" y="4678964"/>
            <a:ext cx="1944915" cy="0"/>
          </a:xfrm>
          <a:prstGeom prst="line">
            <a:avLst/>
          </a:prstGeom>
          <a:ln w="31750">
            <a:solidFill>
              <a:srgbClr val="00AEE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2496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slide - White__Garamond fon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114995F-E0AE-8DFE-EB47-20C06195CA16}"/>
              </a:ext>
            </a:extLst>
          </p:cNvPr>
          <p:cNvGrpSpPr/>
          <p:nvPr userDrawn="1"/>
        </p:nvGrpSpPr>
        <p:grpSpPr>
          <a:xfrm>
            <a:off x="0" y="0"/>
            <a:ext cx="12192002" cy="6858001"/>
            <a:chOff x="0" y="0"/>
            <a:chExt cx="12192002" cy="6858001"/>
          </a:xfrm>
        </p:grpSpPr>
        <p:pic>
          <p:nvPicPr>
            <p:cNvPr id="5" name="Picture 4" descr="A black wavy surface with a few lines&#10;&#10;Description automatically generated with medium confidence">
              <a:extLst>
                <a:ext uri="{FF2B5EF4-FFF2-40B4-BE49-F238E27FC236}">
                  <a16:creationId xmlns:a16="http://schemas.microsoft.com/office/drawing/2014/main" id="{A02D6EF3-FF74-E0DB-4C12-058A2BC76E15}"/>
                </a:ext>
              </a:extLst>
            </p:cNvPr>
            <p:cNvPicPr>
              <a:picLocks noChangeAspect="1"/>
            </p:cNvPicPr>
            <p:nvPr userDrawn="1"/>
          </p:nvPicPr>
          <p:blipFill rotWithShape="1">
            <a:blip r:embed="rId2" cstate="print">
              <a:lum bright="70000" contrast="-70000"/>
              <a:alphaModFix amt="40000"/>
              <a:extLst>
                <a:ext uri="{28A0092B-C50C-407E-A947-70E740481C1C}">
                  <a14:useLocalDpi xmlns:a14="http://schemas.microsoft.com/office/drawing/2010/main"/>
                </a:ext>
              </a:extLst>
            </a:blip>
            <a:srcRect b="-1"/>
            <a:stretch/>
          </p:blipFill>
          <p:spPr>
            <a:xfrm>
              <a:off x="1" y="0"/>
              <a:ext cx="12192001" cy="6854613"/>
            </a:xfrm>
            <a:prstGeom prst="rect">
              <a:avLst/>
            </a:prstGeom>
          </p:spPr>
        </p:pic>
        <p:sp>
          <p:nvSpPr>
            <p:cNvPr id="7" name="Rectangle 6">
              <a:extLst>
                <a:ext uri="{FF2B5EF4-FFF2-40B4-BE49-F238E27FC236}">
                  <a16:creationId xmlns:a16="http://schemas.microsoft.com/office/drawing/2014/main" id="{427A6568-2281-73ED-7C1E-C9D666D1E129}"/>
                </a:ext>
              </a:extLst>
            </p:cNvPr>
            <p:cNvSpPr/>
            <p:nvPr userDrawn="1"/>
          </p:nvSpPr>
          <p:spPr>
            <a:xfrm>
              <a:off x="0" y="1608881"/>
              <a:ext cx="12192000" cy="5249120"/>
            </a:xfrm>
            <a:prstGeom prst="rect">
              <a:avLst/>
            </a:prstGeom>
            <a:gradFill>
              <a:gsLst>
                <a:gs pos="39000">
                  <a:schemeClr val="bg1">
                    <a:alpha val="0"/>
                  </a:schemeClr>
                </a:gs>
                <a:gs pos="88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grpSp>
      <p:sp>
        <p:nvSpPr>
          <p:cNvPr id="10" name="Rectangle 9">
            <a:extLst>
              <a:ext uri="{FF2B5EF4-FFF2-40B4-BE49-F238E27FC236}">
                <a16:creationId xmlns:a16="http://schemas.microsoft.com/office/drawing/2014/main" id="{D0C89165-7D29-3D0C-90CF-F176F70159EF}"/>
              </a:ext>
            </a:extLst>
          </p:cNvPr>
          <p:cNvSpPr/>
          <p:nvPr userDrawn="1"/>
        </p:nvSpPr>
        <p:spPr>
          <a:xfrm>
            <a:off x="0" y="1841501"/>
            <a:ext cx="12192000" cy="5016500"/>
          </a:xfrm>
          <a:prstGeom prst="rect">
            <a:avLst/>
          </a:prstGeom>
          <a:gradFill>
            <a:gsLst>
              <a:gs pos="39000">
                <a:schemeClr val="bg1">
                  <a:alpha val="0"/>
                </a:schemeClr>
              </a:gs>
              <a:gs pos="88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 name="Title 1">
            <a:extLst>
              <a:ext uri="{FF2B5EF4-FFF2-40B4-BE49-F238E27FC236}">
                <a16:creationId xmlns:a16="http://schemas.microsoft.com/office/drawing/2014/main" id="{65F78C19-AD68-4FFD-A35A-3DB568736D06}"/>
              </a:ext>
            </a:extLst>
          </p:cNvPr>
          <p:cNvSpPr>
            <a:spLocks noGrp="1"/>
          </p:cNvSpPr>
          <p:nvPr>
            <p:ph type="title" hasCustomPrompt="1"/>
          </p:nvPr>
        </p:nvSpPr>
        <p:spPr>
          <a:xfrm>
            <a:off x="672272" y="2757270"/>
            <a:ext cx="9020352" cy="1631852"/>
          </a:xfrm>
        </p:spPr>
        <p:txBody>
          <a:bodyPr anchor="b">
            <a:noAutofit/>
          </a:bodyPr>
          <a:lstStyle>
            <a:lvl1pPr algn="l">
              <a:defRPr sz="4400" b="0" i="0" cap="none" baseline="0">
                <a:solidFill>
                  <a:schemeClr val="tx1"/>
                </a:solidFill>
                <a:latin typeface="Garamond" panose="02020404030301010803" pitchFamily="18" charset="0"/>
                <a:ea typeface="Segoe UI Black" panose="020B0A02040204020203" pitchFamily="34" charset="0"/>
              </a:defRPr>
            </a:lvl1pPr>
          </a:lstStyle>
          <a:p>
            <a:r>
              <a:rPr lang="en-US" dirty="0"/>
              <a:t>Click to add section title</a:t>
            </a:r>
          </a:p>
        </p:txBody>
      </p:sp>
      <p:sp>
        <p:nvSpPr>
          <p:cNvPr id="3" name="Subtitle 2">
            <a:extLst>
              <a:ext uri="{FF2B5EF4-FFF2-40B4-BE49-F238E27FC236}">
                <a16:creationId xmlns:a16="http://schemas.microsoft.com/office/drawing/2014/main" id="{6A15039C-896A-1651-50E9-2E9843E75E75}"/>
              </a:ext>
            </a:extLst>
          </p:cNvPr>
          <p:cNvSpPr>
            <a:spLocks noGrp="1"/>
          </p:cNvSpPr>
          <p:nvPr>
            <p:ph type="subTitle" idx="1" hasCustomPrompt="1"/>
          </p:nvPr>
        </p:nvSpPr>
        <p:spPr>
          <a:xfrm>
            <a:off x="672272" y="4968809"/>
            <a:ext cx="9020352" cy="783303"/>
          </a:xfrm>
          <a:prstGeom prst="rect">
            <a:avLst/>
          </a:prstGeom>
        </p:spPr>
        <p:txBody>
          <a:bodyPr lIns="91440" tIns="45720" rIns="91440" bIns="45720" anchor="t">
            <a:noAutofit/>
          </a:bodyPr>
          <a:lstStyle>
            <a:lvl1pPr marL="0" indent="0" algn="l">
              <a:lnSpc>
                <a:spcPct val="150000"/>
              </a:lnSpc>
              <a:buNone/>
              <a:defRPr sz="240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add section subtitle</a:t>
            </a:r>
          </a:p>
        </p:txBody>
      </p:sp>
      <p:cxnSp>
        <p:nvCxnSpPr>
          <p:cNvPr id="8" name="Straight Connector 7">
            <a:extLst>
              <a:ext uri="{FF2B5EF4-FFF2-40B4-BE49-F238E27FC236}">
                <a16:creationId xmlns:a16="http://schemas.microsoft.com/office/drawing/2014/main" id="{07AA3D38-E8E2-21D5-91C1-B398D4048C5E}"/>
              </a:ext>
            </a:extLst>
          </p:cNvPr>
          <p:cNvCxnSpPr>
            <a:cxnSpLocks/>
          </p:cNvCxnSpPr>
          <p:nvPr userDrawn="1"/>
        </p:nvCxnSpPr>
        <p:spPr>
          <a:xfrm flipH="1">
            <a:off x="778952" y="4678964"/>
            <a:ext cx="1944915" cy="0"/>
          </a:xfrm>
          <a:prstGeom prst="line">
            <a:avLst/>
          </a:prstGeom>
          <a:ln w="31750">
            <a:solidFill>
              <a:srgbClr val="00AEE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97149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Slide - Photo Layout">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334B0C36-EA20-138A-B54D-A5CC89208936}"/>
              </a:ext>
            </a:extLst>
          </p:cNvPr>
          <p:cNvSpPr>
            <a:spLocks noGrp="1"/>
          </p:cNvSpPr>
          <p:nvPr>
            <p:ph type="pic" sz="quarter" idx="10" hasCustomPrompt="1"/>
          </p:nvPr>
        </p:nvSpPr>
        <p:spPr>
          <a:xfrm>
            <a:off x="0" y="8792"/>
            <a:ext cx="12192000" cy="6858000"/>
          </a:xfrm>
          <a:prstGeom prst="rect">
            <a:avLst/>
          </a:prstGeom>
        </p:spPr>
        <p:txBody>
          <a:bodyPr/>
          <a:lstStyle/>
          <a:p>
            <a:r>
              <a:rPr lang="en-US" dirty="0"/>
              <a:t>To add a photo to the background, select image box and go to “insert” tab, then “pictures”</a:t>
            </a:r>
          </a:p>
        </p:txBody>
      </p:sp>
      <p:sp>
        <p:nvSpPr>
          <p:cNvPr id="2" name="Title 1">
            <a:extLst>
              <a:ext uri="{FF2B5EF4-FFF2-40B4-BE49-F238E27FC236}">
                <a16:creationId xmlns:a16="http://schemas.microsoft.com/office/drawing/2014/main" id="{65F78C19-AD68-4FFD-A35A-3DB568736D06}"/>
              </a:ext>
            </a:extLst>
          </p:cNvPr>
          <p:cNvSpPr>
            <a:spLocks noGrp="1"/>
          </p:cNvSpPr>
          <p:nvPr>
            <p:ph type="title" hasCustomPrompt="1"/>
          </p:nvPr>
        </p:nvSpPr>
        <p:spPr>
          <a:xfrm>
            <a:off x="2989943" y="1925515"/>
            <a:ext cx="6212115" cy="3024554"/>
          </a:xfrm>
          <a:solidFill>
            <a:schemeClr val="tx1"/>
          </a:solidFill>
        </p:spPr>
        <p:txBody>
          <a:bodyPr lIns="182880" tIns="91440" rIns="182880" bIns="91440" anchor="ctr" anchorCtr="0">
            <a:noAutofit/>
          </a:bodyPr>
          <a:lstStyle>
            <a:lvl1pPr algn="ctr">
              <a:defRPr sz="4400" b="1" i="0">
                <a:solidFill>
                  <a:schemeClr val="bg1"/>
                </a:solidFill>
                <a:latin typeface="+mn-lt"/>
                <a:ea typeface="Segoe UI Black" panose="020B0A02040204020203" pitchFamily="34" charset="0"/>
              </a:defRPr>
            </a:lvl1pPr>
          </a:lstStyle>
          <a:p>
            <a:r>
              <a:rPr lang="en-US" dirty="0"/>
              <a:t>Click to add section title</a:t>
            </a:r>
          </a:p>
        </p:txBody>
      </p:sp>
    </p:spTree>
    <p:extLst>
      <p:ext uri="{BB962C8B-B14F-4D97-AF65-F5344CB8AC3E}">
        <p14:creationId xmlns:p14="http://schemas.microsoft.com/office/powerpoint/2010/main" val="1192112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9271" y="642635"/>
            <a:ext cx="10933459" cy="646331"/>
          </a:xfrm>
          <a:prstGeom prst="rect">
            <a:avLst/>
          </a:prstGeom>
        </p:spPr>
        <p:txBody>
          <a:bodyPr vert="horz" wrap="square" lIns="91440" tIns="45720" rIns="91440" bIns="45720" rtlCol="0" anchor="t" anchorCtr="0">
            <a:spAutoFit/>
          </a:bodyPr>
          <a:lstStyle/>
          <a:p>
            <a:r>
              <a:rPr lang="en-US"/>
              <a:t>Click to edit Master title style</a:t>
            </a:r>
            <a:endParaRPr lang="en-US" dirty="0"/>
          </a:p>
        </p:txBody>
      </p:sp>
      <p:sp>
        <p:nvSpPr>
          <p:cNvPr id="9" name="Text Placeholder 8">
            <a:extLst>
              <a:ext uri="{FF2B5EF4-FFF2-40B4-BE49-F238E27FC236}">
                <a16:creationId xmlns:a16="http://schemas.microsoft.com/office/drawing/2014/main" id="{CE5B6BE0-6D9A-41CD-9FA8-12C69B6CBF7C}"/>
              </a:ext>
            </a:extLst>
          </p:cNvPr>
          <p:cNvSpPr txBox="1">
            <a:spLocks/>
          </p:cNvSpPr>
          <p:nvPr userDrawn="1"/>
        </p:nvSpPr>
        <p:spPr>
          <a:xfrm>
            <a:off x="634652" y="6386283"/>
            <a:ext cx="10505733" cy="235898"/>
          </a:xfrm>
          <a:prstGeom prst="rect">
            <a:avLst/>
          </a:prstGeom>
        </p:spPr>
        <p:txBody>
          <a:bodyPr wrap="square" lIns="91440" tIns="45720" rIns="91440" bIns="4572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fld id="{CC445941-74CC-4112-9061-4DB01C9C0019}" type="slidenum">
              <a:rPr lang="en-US" sz="933" smtClean="0">
                <a:solidFill>
                  <a:schemeClr val="tx1"/>
                </a:solidFill>
              </a:rPr>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t>‹#›</a:t>
            </a:fld>
            <a:r>
              <a:rPr lang="en-US" sz="933" spc="13" baseline="0" dirty="0">
                <a:solidFill>
                  <a:schemeClr val="tx1"/>
                </a:solidFill>
              </a:rPr>
              <a:t>  |  LOCKTON</a:t>
            </a:r>
          </a:p>
        </p:txBody>
      </p:sp>
      <p:sp>
        <p:nvSpPr>
          <p:cNvPr id="3" name="Text Placeholder 2">
            <a:extLst>
              <a:ext uri="{FF2B5EF4-FFF2-40B4-BE49-F238E27FC236}">
                <a16:creationId xmlns:a16="http://schemas.microsoft.com/office/drawing/2014/main" id="{0AA73F1C-F6CC-F622-31B4-B3087B3DD5DB}"/>
              </a:ext>
            </a:extLst>
          </p:cNvPr>
          <p:cNvSpPr>
            <a:spLocks noGrp="1"/>
          </p:cNvSpPr>
          <p:nvPr>
            <p:ph type="body" idx="1"/>
          </p:nvPr>
        </p:nvSpPr>
        <p:spPr>
          <a:xfrm>
            <a:off x="634652" y="1925569"/>
            <a:ext cx="10933458" cy="4289796"/>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6604777"/>
      </p:ext>
    </p:extLst>
  </p:cSld>
  <p:clrMap bg1="lt1" tx1="dk1" bg2="lt2" tx2="dk2" accent1="accent1" accent2="accent2" accent3="accent3" accent4="accent4" accent5="accent5" accent6="accent6" hlink="hlink" folHlink="folHlink"/>
  <p:sldLayoutIdLst>
    <p:sldLayoutId id="2147483792" r:id="rId1"/>
    <p:sldLayoutId id="2147483833" r:id="rId2"/>
    <p:sldLayoutId id="2147483798" r:id="rId3"/>
    <p:sldLayoutId id="2147483830" r:id="rId4"/>
    <p:sldLayoutId id="2147483807" r:id="rId5"/>
    <p:sldLayoutId id="2147483831" r:id="rId6"/>
    <p:sldLayoutId id="2147483808" r:id="rId7"/>
    <p:sldLayoutId id="2147483832" r:id="rId8"/>
    <p:sldLayoutId id="2147483809" r:id="rId9"/>
    <p:sldLayoutId id="2147483670" r:id="rId10"/>
    <p:sldLayoutId id="2147483725" r:id="rId11"/>
    <p:sldLayoutId id="2147483787" r:id="rId12"/>
    <p:sldLayoutId id="2147483789" r:id="rId13"/>
    <p:sldLayoutId id="2147483788" r:id="rId14"/>
    <p:sldLayoutId id="2147483790" r:id="rId15"/>
    <p:sldLayoutId id="2147483678" r:id="rId16"/>
    <p:sldLayoutId id="2147483750" r:id="rId17"/>
    <p:sldLayoutId id="2147483763" r:id="rId18"/>
    <p:sldLayoutId id="2147483762" r:id="rId19"/>
    <p:sldLayoutId id="2147483745" r:id="rId20"/>
    <p:sldLayoutId id="2147483838" r:id="rId21"/>
    <p:sldLayoutId id="2147483758" r:id="rId22"/>
    <p:sldLayoutId id="2147483767" r:id="rId23"/>
    <p:sldLayoutId id="2147483756" r:id="rId24"/>
    <p:sldLayoutId id="2147483757" r:id="rId25"/>
    <p:sldLayoutId id="2147483839" r:id="rId26"/>
    <p:sldLayoutId id="2147483779" r:id="rId27"/>
    <p:sldLayoutId id="2147483730" r:id="rId28"/>
    <p:sldLayoutId id="2147483731" r:id="rId29"/>
    <p:sldLayoutId id="2147483740" r:id="rId30"/>
    <p:sldLayoutId id="2147483682" r:id="rId31"/>
    <p:sldLayoutId id="2147483733" r:id="rId32"/>
    <p:sldLayoutId id="2147483742" r:id="rId33"/>
    <p:sldLayoutId id="2147483776" r:id="rId34"/>
    <p:sldLayoutId id="2147483824" r:id="rId35"/>
    <p:sldLayoutId id="2147483778" r:id="rId36"/>
    <p:sldLayoutId id="2147483825" r:id="rId37"/>
    <p:sldLayoutId id="2147483699" r:id="rId38"/>
    <p:sldLayoutId id="2147483671" r:id="rId39"/>
    <p:sldLayoutId id="2147483770" r:id="rId40"/>
    <p:sldLayoutId id="2147483723" r:id="rId41"/>
    <p:sldLayoutId id="2147483769" r:id="rId42"/>
    <p:sldLayoutId id="2147483826" r:id="rId43"/>
    <p:sldLayoutId id="2147483827" r:id="rId44"/>
    <p:sldLayoutId id="2147483828" r:id="rId45"/>
    <p:sldLayoutId id="2147483829" r:id="rId46"/>
    <p:sldLayoutId id="2147483702" r:id="rId47"/>
    <p:sldLayoutId id="2147483834" r:id="rId48"/>
    <p:sldLayoutId id="2147483837" r:id="rId49"/>
  </p:sldLayoutIdLst>
  <p:hf sldNum="0" hdr="0" dt="0"/>
  <p:txStyles>
    <p:titleStyle>
      <a:lvl1pPr algn="l" defTabSz="1219140" rtl="0" eaLnBrk="1" latinLnBrk="0" hangingPunct="1">
        <a:lnSpc>
          <a:spcPct val="90000"/>
        </a:lnSpc>
        <a:spcBef>
          <a:spcPct val="0"/>
        </a:spcBef>
        <a:buNone/>
        <a:defRPr lang="en-US" sz="4000" b="0" i="0" kern="1200" dirty="0">
          <a:solidFill>
            <a:schemeClr val="tx1"/>
          </a:solidFill>
          <a:latin typeface="+mn-lt"/>
          <a:ea typeface="Segoe UI Black" panose="020B0A02040204020203" pitchFamily="34" charset="0"/>
          <a:cs typeface="+mj-cs"/>
        </a:defRPr>
      </a:lvl1pPr>
    </p:titleStyle>
    <p:bodyStyle>
      <a:lvl1pPr marL="0" indent="0" algn="l" defTabSz="914354" rtl="0" eaLnBrk="1" latinLnBrk="0" hangingPunct="1">
        <a:lnSpc>
          <a:spcPct val="100000"/>
        </a:lnSpc>
        <a:spcBef>
          <a:spcPts val="0"/>
        </a:spcBef>
        <a:spcAft>
          <a:spcPts val="800"/>
        </a:spcAft>
        <a:buFont typeface="Arial" panose="020B0604020202020204" pitchFamily="34" charset="0"/>
        <a:buNone/>
        <a:tabLst/>
        <a:defRPr lang="en-US" sz="2000" kern="1200" dirty="0" smtClean="0">
          <a:solidFill>
            <a:schemeClr val="tx1"/>
          </a:solidFill>
          <a:latin typeface="+mn-lt"/>
          <a:ea typeface="+mn-ea"/>
          <a:cs typeface="Noto Serif Tamil Light" panose="02020402060505020204" pitchFamily="18" charset="0"/>
        </a:defRPr>
      </a:lvl1pPr>
      <a:lvl2pPr marL="357699" indent="-349234" algn="l" defTabSz="914354" rtl="0" eaLnBrk="1" latinLnBrk="0" hangingPunct="1">
        <a:lnSpc>
          <a:spcPct val="100000"/>
        </a:lnSpc>
        <a:spcBef>
          <a:spcPts val="0"/>
        </a:spcBef>
        <a:spcAft>
          <a:spcPts val="800"/>
        </a:spcAft>
        <a:buFont typeface="Arial" panose="020B0604020202020204" pitchFamily="34" charset="0"/>
        <a:buChar char="•"/>
        <a:tabLst/>
        <a:defRPr lang="en-US" sz="2000" kern="1200" dirty="0" smtClean="0">
          <a:solidFill>
            <a:schemeClr val="tx1"/>
          </a:solidFill>
          <a:latin typeface="+mn-lt"/>
          <a:ea typeface="+mn-ea"/>
          <a:cs typeface="Noto Serif Tamil Light" panose="02020402060505020204" pitchFamily="18" charset="0"/>
        </a:defRPr>
      </a:lvl2pPr>
      <a:lvl3pPr marL="700599" indent="-342900" algn="l" defTabSz="914354" rtl="0" eaLnBrk="1" latinLnBrk="0" hangingPunct="1">
        <a:lnSpc>
          <a:spcPct val="100000"/>
        </a:lnSpc>
        <a:spcBef>
          <a:spcPts val="0"/>
        </a:spcBef>
        <a:spcAft>
          <a:spcPts val="800"/>
        </a:spcAft>
        <a:buFont typeface="Arial" panose="020B0604020202020204" pitchFamily="34" charset="0"/>
        <a:buChar char="•"/>
        <a:tabLst/>
        <a:defRPr lang="en-US" sz="2000" kern="1200" dirty="0" smtClean="0">
          <a:solidFill>
            <a:schemeClr val="tx1"/>
          </a:solidFill>
          <a:latin typeface="+mn-lt"/>
          <a:ea typeface="+mn-ea"/>
          <a:cs typeface="Noto Serif Tamil Light" panose="02020402060505020204" pitchFamily="18" charset="0"/>
        </a:defRPr>
      </a:lvl3pPr>
      <a:lvl4pPr marL="954569" indent="-298435" algn="l" defTabSz="914354" rtl="0" eaLnBrk="1" latinLnBrk="0" hangingPunct="1">
        <a:lnSpc>
          <a:spcPct val="100000"/>
        </a:lnSpc>
        <a:spcBef>
          <a:spcPts val="0"/>
        </a:spcBef>
        <a:spcAft>
          <a:spcPts val="800"/>
        </a:spcAft>
        <a:buFont typeface="Arial" panose="020B0604020202020204" pitchFamily="34" charset="0"/>
        <a:buChar char="•"/>
        <a:tabLst/>
        <a:defRPr lang="en-US" sz="2000" kern="1200" dirty="0" smtClean="0">
          <a:solidFill>
            <a:schemeClr val="tx1"/>
          </a:solidFill>
          <a:latin typeface="+mn-lt"/>
          <a:ea typeface="+mn-ea"/>
          <a:cs typeface="Noto Serif Tamil Light" panose="02020402060505020204" pitchFamily="18" charset="0"/>
        </a:defRPr>
      </a:lvl4pPr>
      <a:lvl5pPr marL="1303802" indent="-349234" algn="l" defTabSz="914354" rtl="0" eaLnBrk="1" latinLnBrk="0" hangingPunct="1">
        <a:lnSpc>
          <a:spcPct val="100000"/>
        </a:lnSpc>
        <a:spcBef>
          <a:spcPts val="0"/>
        </a:spcBef>
        <a:spcAft>
          <a:spcPts val="800"/>
        </a:spcAft>
        <a:buFont typeface="Arial" panose="020B0604020202020204" pitchFamily="34" charset="0"/>
        <a:buChar char="•"/>
        <a:tabLst/>
        <a:defRPr lang="en-US" sz="2000" kern="1200" dirty="0">
          <a:solidFill>
            <a:schemeClr val="tx1"/>
          </a:solidFill>
          <a:latin typeface="+mn-lt"/>
          <a:ea typeface="+mn-ea"/>
          <a:cs typeface="Noto Serif Tamil Light" panose="02020402060505020204" pitchFamily="18"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jpeg"/><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chart" Target="../charts/chart1.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5.xml"/><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42.jpe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image" Target="../media/image43.jpeg"/><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4.png"/><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20.png"/><Relationship Id="rId16" Type="http://schemas.openxmlformats.org/officeDocument/2006/relationships/image" Target="../media/image34.png"/><Relationship Id="rId1" Type="http://schemas.openxmlformats.org/officeDocument/2006/relationships/slideLayout" Target="../slideLayouts/slideLayout25.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17.xml"/><Relationship Id="rId6" Type="http://schemas.microsoft.com/office/2007/relationships/hdphoto" Target="../media/hdphoto2.wdp"/><Relationship Id="rId5" Type="http://schemas.openxmlformats.org/officeDocument/2006/relationships/image" Target="../media/image48.png"/><Relationship Id="rId4" Type="http://schemas.openxmlformats.org/officeDocument/2006/relationships/image" Target="../media/image47.jpeg"/></Relationships>
</file>

<file path=ppt/slides/_rels/slide3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17.xml"/><Relationship Id="rId6" Type="http://schemas.microsoft.com/office/2007/relationships/hdphoto" Target="../media/hdphoto2.wdp"/><Relationship Id="rId5" Type="http://schemas.openxmlformats.org/officeDocument/2006/relationships/image" Target="../media/image48.png"/><Relationship Id="rId4" Type="http://schemas.openxmlformats.org/officeDocument/2006/relationships/image" Target="../media/image47.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9.png"/><Relationship Id="rId1" Type="http://schemas.openxmlformats.org/officeDocument/2006/relationships/slideLayout" Target="../slideLayouts/slideLayout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41.xml"/></Relationships>
</file>

<file path=ppt/slides/_rels/slide4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40.xml"/></Relationships>
</file>

<file path=ppt/slides/_rels/slide4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B701-41F7-B026-1142-A85B4247EC0A}"/>
              </a:ext>
            </a:extLst>
          </p:cNvPr>
          <p:cNvSpPr>
            <a:spLocks noGrp="1"/>
          </p:cNvSpPr>
          <p:nvPr>
            <p:ph type="title"/>
          </p:nvPr>
        </p:nvSpPr>
        <p:spPr>
          <a:xfrm>
            <a:off x="629271" y="688355"/>
            <a:ext cx="10933459" cy="553998"/>
          </a:xfrm>
        </p:spPr>
        <p:txBody>
          <a:bodyPr/>
          <a:lstStyle/>
          <a:p>
            <a:r>
              <a:rPr lang="en-GB" dirty="0"/>
              <a:t>Lockton PPT templates — Best practices</a:t>
            </a:r>
            <a:endParaRPr lang="en-US" dirty="0"/>
          </a:p>
        </p:txBody>
      </p:sp>
      <p:grpSp>
        <p:nvGrpSpPr>
          <p:cNvPr id="40" name="Group 39">
            <a:extLst>
              <a:ext uri="{FF2B5EF4-FFF2-40B4-BE49-F238E27FC236}">
                <a16:creationId xmlns:a16="http://schemas.microsoft.com/office/drawing/2014/main" id="{12F88AEA-3A03-4836-3E16-F24F22FBB87F}"/>
              </a:ext>
            </a:extLst>
          </p:cNvPr>
          <p:cNvGrpSpPr/>
          <p:nvPr/>
        </p:nvGrpSpPr>
        <p:grpSpPr>
          <a:xfrm>
            <a:off x="745912" y="2241549"/>
            <a:ext cx="10696331" cy="4361270"/>
            <a:chOff x="623888" y="2241549"/>
            <a:chExt cx="10944224" cy="4361270"/>
          </a:xfrm>
        </p:grpSpPr>
        <p:sp>
          <p:nvSpPr>
            <p:cNvPr id="12" name="Rectangle 11">
              <a:extLst>
                <a:ext uri="{FF2B5EF4-FFF2-40B4-BE49-F238E27FC236}">
                  <a16:creationId xmlns:a16="http://schemas.microsoft.com/office/drawing/2014/main" id="{EA8C0F6D-4AE0-EB59-7612-B38462E124CE}"/>
                </a:ext>
              </a:extLst>
            </p:cNvPr>
            <p:cNvSpPr/>
            <p:nvPr/>
          </p:nvSpPr>
          <p:spPr>
            <a:xfrm>
              <a:off x="623888" y="2241552"/>
              <a:ext cx="3492500" cy="1057702"/>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ctr"/>
            <a:lstStyle/>
            <a:p>
              <a:pPr>
                <a:lnSpc>
                  <a:spcPts val="1300"/>
                </a:lnSpc>
                <a:spcAft>
                  <a:spcPts val="600"/>
                </a:spcAft>
              </a:pPr>
              <a:r>
                <a:rPr lang="en-US" sz="1100" b="1" dirty="0">
                  <a:solidFill>
                    <a:srgbClr val="00AEEF"/>
                  </a:solidFill>
                  <a:cs typeface="Sarabun Light" pitchFamily="2" charset="-34"/>
                </a:rPr>
                <a:t>Utilize this as a starting point for your content</a:t>
              </a:r>
            </a:p>
            <a:p>
              <a:pPr>
                <a:lnSpc>
                  <a:spcPts val="1300"/>
                </a:lnSpc>
                <a:spcAft>
                  <a:spcPts val="600"/>
                </a:spcAft>
              </a:pPr>
              <a:r>
                <a:rPr lang="en-US" sz="1100" dirty="0">
                  <a:solidFill>
                    <a:schemeClr val="tx1"/>
                  </a:solidFill>
                  <a:cs typeface="Sarabun Light" pitchFamily="2" charset="-34"/>
                </a:rPr>
                <a:t>We’ve refreshed our PowerPoint template with new preformatted slides as a starting point for creating your deck. </a:t>
              </a:r>
              <a:endParaRPr lang="en-US" sz="1100" dirty="0">
                <a:cs typeface="Sarabun Light" pitchFamily="2" charset="-34"/>
              </a:endParaRPr>
            </a:p>
          </p:txBody>
        </p:sp>
        <p:sp>
          <p:nvSpPr>
            <p:cNvPr id="13" name="Rectangle 12">
              <a:extLst>
                <a:ext uri="{FF2B5EF4-FFF2-40B4-BE49-F238E27FC236}">
                  <a16:creationId xmlns:a16="http://schemas.microsoft.com/office/drawing/2014/main" id="{7EEBF887-C92E-C433-0FC5-AFC198EC1A60}"/>
                </a:ext>
              </a:extLst>
            </p:cNvPr>
            <p:cNvSpPr/>
            <p:nvPr/>
          </p:nvSpPr>
          <p:spPr>
            <a:xfrm>
              <a:off x="623888" y="5307225"/>
              <a:ext cx="3492500" cy="81014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ctr"/>
            <a:lstStyle/>
            <a:p>
              <a:pPr>
                <a:lnSpc>
                  <a:spcPts val="1300"/>
                </a:lnSpc>
                <a:spcAft>
                  <a:spcPts val="600"/>
                </a:spcAft>
              </a:pPr>
              <a:r>
                <a:rPr lang="en-US" sz="1100" b="1" dirty="0">
                  <a:solidFill>
                    <a:srgbClr val="00AEEF"/>
                  </a:solidFill>
                  <a:cs typeface="Sarabun Light" pitchFamily="2" charset="-34"/>
                </a:rPr>
                <a:t>Use ALL CAPS for the document page title and any sections where it is already present</a:t>
              </a:r>
            </a:p>
            <a:p>
              <a:pPr>
                <a:lnSpc>
                  <a:spcPts val="1300"/>
                </a:lnSpc>
                <a:spcAft>
                  <a:spcPts val="600"/>
                </a:spcAft>
              </a:pPr>
              <a:r>
                <a:rPr lang="en-US" sz="1100" dirty="0">
                  <a:solidFill>
                    <a:schemeClr val="tx1"/>
                  </a:solidFill>
                  <a:cs typeface="Sarabun Light" pitchFamily="2" charset="-34"/>
                </a:rPr>
                <a:t>Use sentence case for all other page titles.</a:t>
              </a:r>
            </a:p>
          </p:txBody>
        </p:sp>
        <p:sp>
          <p:nvSpPr>
            <p:cNvPr id="14" name="Rectangle 13">
              <a:extLst>
                <a:ext uri="{FF2B5EF4-FFF2-40B4-BE49-F238E27FC236}">
                  <a16:creationId xmlns:a16="http://schemas.microsoft.com/office/drawing/2014/main" id="{0167CD0E-C695-332F-868C-83C0A406D95F}"/>
                </a:ext>
              </a:extLst>
            </p:cNvPr>
            <p:cNvSpPr/>
            <p:nvPr/>
          </p:nvSpPr>
          <p:spPr>
            <a:xfrm>
              <a:off x="4210494" y="3421053"/>
              <a:ext cx="3763924" cy="63332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ctr"/>
            <a:lstStyle/>
            <a:p>
              <a:pPr>
                <a:spcAft>
                  <a:spcPts val="1800"/>
                </a:spcAft>
              </a:pPr>
              <a:r>
                <a:rPr lang="en-US" sz="1100" b="1" dirty="0">
                  <a:solidFill>
                    <a:srgbClr val="00AEEF"/>
                  </a:solidFill>
                  <a:cs typeface="Sarabun Light" pitchFamily="2" charset="-34"/>
                </a:rPr>
                <a:t>Use round, filled-in bullets</a:t>
              </a:r>
              <a:br>
                <a:rPr lang="en-US" sz="1100" b="1" dirty="0">
                  <a:solidFill>
                    <a:schemeClr val="accent1"/>
                  </a:solidFill>
                  <a:cs typeface="Sarabun Light" pitchFamily="2" charset="-34"/>
                </a:rPr>
              </a:br>
              <a:r>
                <a:rPr lang="en-US" sz="1100" b="1" dirty="0">
                  <a:solidFill>
                    <a:schemeClr val="tx1"/>
                  </a:solidFill>
                  <a:cs typeface="Sarabun Light" pitchFamily="2" charset="-34"/>
                </a:rPr>
                <a:t>•  </a:t>
              </a:r>
              <a:r>
                <a:rPr lang="en-US" sz="1100" dirty="0">
                  <a:solidFill>
                    <a:schemeClr val="tx1"/>
                  </a:solidFill>
                  <a:cs typeface="Sarabun Light" pitchFamily="2" charset="-34"/>
                </a:rPr>
                <a:t>For consistency, use round bullets for lists. </a:t>
              </a:r>
            </a:p>
          </p:txBody>
        </p:sp>
        <p:sp>
          <p:nvSpPr>
            <p:cNvPr id="15" name="Rectangle 14">
              <a:extLst>
                <a:ext uri="{FF2B5EF4-FFF2-40B4-BE49-F238E27FC236}">
                  <a16:creationId xmlns:a16="http://schemas.microsoft.com/office/drawing/2014/main" id="{34D87F21-08E8-D6DF-AC7C-0A3646734AD2}"/>
                </a:ext>
              </a:extLst>
            </p:cNvPr>
            <p:cNvSpPr/>
            <p:nvPr/>
          </p:nvSpPr>
          <p:spPr>
            <a:xfrm>
              <a:off x="4210494" y="4176177"/>
              <a:ext cx="3763924" cy="2426642"/>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44000" rIns="180000" rtlCol="0" anchor="t" anchorCtr="0"/>
            <a:lstStyle/>
            <a:p>
              <a:pPr>
                <a:lnSpc>
                  <a:spcPts val="1300"/>
                </a:lnSpc>
                <a:spcAft>
                  <a:spcPts val="600"/>
                </a:spcAft>
              </a:pPr>
              <a:r>
                <a:rPr lang="en-US" sz="1100" b="1" dirty="0">
                  <a:solidFill>
                    <a:srgbClr val="00AEEF"/>
                  </a:solidFill>
                  <a:cs typeface="Sarabun Light" pitchFamily="2" charset="-34"/>
                </a:rPr>
                <a:t>Utilize the core Lockton color palette</a:t>
              </a:r>
            </a:p>
            <a:p>
              <a:pPr>
                <a:lnSpc>
                  <a:spcPts val="1300"/>
                </a:lnSpc>
                <a:spcAft>
                  <a:spcPts val="600"/>
                </a:spcAft>
              </a:pPr>
              <a:r>
                <a:rPr lang="en-US" sz="1100" dirty="0">
                  <a:solidFill>
                    <a:schemeClr val="tx1"/>
                  </a:solidFill>
                  <a:cs typeface="Sarabun Light" pitchFamily="2" charset="-34"/>
                </a:rPr>
                <a:t>The core colors shown below should be the primary colors used in all documents and are available in the theme color palette</a:t>
              </a:r>
              <a:r>
                <a:rPr lang="en-US" sz="1100" b="1" dirty="0">
                  <a:solidFill>
                    <a:schemeClr val="tx1"/>
                  </a:solidFill>
                  <a:cs typeface="Sarabun Light" pitchFamily="2" charset="-34"/>
                </a:rPr>
                <a:t>. These core colors should be applied to all elements, including charts, graphs, and graphic components.</a:t>
              </a:r>
              <a:r>
                <a:rPr lang="en-US" sz="1100" dirty="0">
                  <a:solidFill>
                    <a:schemeClr val="tx1"/>
                  </a:solidFill>
                  <a:cs typeface="Sarabun Light" pitchFamily="2" charset="-34"/>
                </a:rPr>
                <a:t> Additional colors for data visualization may be selected from the palette </a:t>
              </a:r>
              <a:r>
                <a:rPr lang="en-US" sz="1100" b="1" dirty="0">
                  <a:solidFill>
                    <a:schemeClr val="tx1"/>
                  </a:solidFill>
                  <a:cs typeface="Sarabun Light" pitchFamily="2" charset="-34"/>
                </a:rPr>
                <a:t>only</a:t>
              </a:r>
              <a:r>
                <a:rPr lang="en-US" sz="1100" dirty="0">
                  <a:solidFill>
                    <a:schemeClr val="tx1"/>
                  </a:solidFill>
                  <a:cs typeface="Sarabun Light" pitchFamily="2" charset="-34"/>
                </a:rPr>
                <a:t> if there is a business need to highlight specific data, and </a:t>
              </a:r>
              <a:r>
                <a:rPr lang="en-US" sz="1100" b="1" dirty="0">
                  <a:solidFill>
                    <a:schemeClr val="tx1"/>
                  </a:solidFill>
                  <a:cs typeface="Sarabun Light" pitchFamily="2" charset="-34"/>
                </a:rPr>
                <a:t>only</a:t>
              </a:r>
              <a:r>
                <a:rPr lang="en-US" sz="1100" dirty="0">
                  <a:solidFill>
                    <a:schemeClr val="tx1"/>
                  </a:solidFill>
                  <a:cs typeface="Sarabun Light" pitchFamily="2" charset="-34"/>
                </a:rPr>
                <a:t> after all core colors (including their tints) have been utilized. Whenever possible, the Lockton blue should be used to emphasize Lockton data.</a:t>
              </a:r>
              <a:endParaRPr lang="en-US" sz="1100" b="1" dirty="0">
                <a:solidFill>
                  <a:schemeClr val="tx1"/>
                </a:solidFill>
                <a:cs typeface="Sarabun Light" pitchFamily="2" charset="-34"/>
              </a:endParaRPr>
            </a:p>
          </p:txBody>
        </p:sp>
        <p:grpSp>
          <p:nvGrpSpPr>
            <p:cNvPr id="21" name="Group 20">
              <a:extLst>
                <a:ext uri="{FF2B5EF4-FFF2-40B4-BE49-F238E27FC236}">
                  <a16:creationId xmlns:a16="http://schemas.microsoft.com/office/drawing/2014/main" id="{CFE6A125-2992-5C7D-977D-2DCA2CF1CB2E}"/>
                </a:ext>
              </a:extLst>
            </p:cNvPr>
            <p:cNvGrpSpPr/>
            <p:nvPr/>
          </p:nvGrpSpPr>
          <p:grpSpPr>
            <a:xfrm>
              <a:off x="4390909" y="6278799"/>
              <a:ext cx="3410182" cy="249594"/>
              <a:chOff x="790832" y="5268070"/>
              <a:chExt cx="1816444" cy="803189"/>
            </a:xfrm>
          </p:grpSpPr>
          <p:sp>
            <p:nvSpPr>
              <p:cNvPr id="16" name="Rectangle 15">
                <a:extLst>
                  <a:ext uri="{FF2B5EF4-FFF2-40B4-BE49-F238E27FC236}">
                    <a16:creationId xmlns:a16="http://schemas.microsoft.com/office/drawing/2014/main" id="{D2A958BD-283C-7033-2364-8E24BCA6F4FC}"/>
                  </a:ext>
                </a:extLst>
              </p:cNvPr>
              <p:cNvSpPr/>
              <p:nvPr/>
            </p:nvSpPr>
            <p:spPr>
              <a:xfrm>
                <a:off x="790832" y="5268070"/>
                <a:ext cx="333633" cy="803189"/>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4C15CC2-4258-9767-A12C-D4F508626683}"/>
                  </a:ext>
                </a:extLst>
              </p:cNvPr>
              <p:cNvSpPr/>
              <p:nvPr/>
            </p:nvSpPr>
            <p:spPr>
              <a:xfrm>
                <a:off x="1161535" y="5268070"/>
                <a:ext cx="333633" cy="803189"/>
              </a:xfrm>
              <a:prstGeom prst="rect">
                <a:avLst/>
              </a:prstGeom>
              <a:solidFill>
                <a:srgbClr val="FFFFFF"/>
              </a:solidFill>
              <a:ln w="3175">
                <a:solidFill>
                  <a:srgbClr val="3B36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8B9CF567-4ECC-E45D-54C5-539C96FF95B4}"/>
                  </a:ext>
                </a:extLst>
              </p:cNvPr>
              <p:cNvSpPr/>
              <p:nvPr/>
            </p:nvSpPr>
            <p:spPr>
              <a:xfrm>
                <a:off x="1532237" y="5268070"/>
                <a:ext cx="333633" cy="803189"/>
              </a:xfrm>
              <a:prstGeom prst="rect">
                <a:avLst/>
              </a:prstGeom>
              <a:solidFill>
                <a:srgbClr val="3B363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00DB32DF-55F4-DC1E-1C9C-450284DFF610}"/>
                  </a:ext>
                </a:extLst>
              </p:cNvPr>
              <p:cNvSpPr/>
              <p:nvPr/>
            </p:nvSpPr>
            <p:spPr>
              <a:xfrm>
                <a:off x="1902940" y="5268070"/>
                <a:ext cx="333633" cy="803189"/>
              </a:xfrm>
              <a:prstGeom prst="rect">
                <a:avLst/>
              </a:prstGeom>
              <a:solidFill>
                <a:srgbClr val="B9B9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3F936F64-30B1-DCDA-EBC6-AA75733D1753}"/>
                  </a:ext>
                </a:extLst>
              </p:cNvPr>
              <p:cNvSpPr/>
              <p:nvPr/>
            </p:nvSpPr>
            <p:spPr>
              <a:xfrm>
                <a:off x="2273643" y="5268070"/>
                <a:ext cx="333633" cy="803189"/>
              </a:xfrm>
              <a:prstGeom prst="rect">
                <a:avLst/>
              </a:prstGeom>
              <a:solidFill>
                <a:srgbClr val="00AE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Rectangle 22">
              <a:extLst>
                <a:ext uri="{FF2B5EF4-FFF2-40B4-BE49-F238E27FC236}">
                  <a16:creationId xmlns:a16="http://schemas.microsoft.com/office/drawing/2014/main" id="{0A7EECEB-2FCE-42A0-9A74-F2565BB904FD}"/>
                </a:ext>
              </a:extLst>
            </p:cNvPr>
            <p:cNvSpPr/>
            <p:nvPr/>
          </p:nvSpPr>
          <p:spPr>
            <a:xfrm>
              <a:off x="8075612" y="5283113"/>
              <a:ext cx="3492500" cy="85112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ctr"/>
            <a:lstStyle/>
            <a:p>
              <a:pPr>
                <a:lnSpc>
                  <a:spcPts val="1300"/>
                </a:lnSpc>
                <a:spcAft>
                  <a:spcPts val="600"/>
                </a:spcAft>
              </a:pPr>
              <a:r>
                <a:rPr lang="en-US" sz="1100" b="1" dirty="0">
                  <a:solidFill>
                    <a:srgbClr val="00AEEF"/>
                  </a:solidFill>
                  <a:cs typeface="Sarabun Light" pitchFamily="2" charset="-34"/>
                </a:rPr>
                <a:t>Delete any unwanted slides</a:t>
              </a:r>
            </a:p>
            <a:p>
              <a:pPr>
                <a:lnSpc>
                  <a:spcPts val="1300"/>
                </a:lnSpc>
                <a:spcAft>
                  <a:spcPts val="600"/>
                </a:spcAft>
              </a:pPr>
              <a:r>
                <a:rPr lang="en-US" sz="1100" dirty="0">
                  <a:solidFill>
                    <a:schemeClr val="tx1"/>
                  </a:solidFill>
                  <a:cs typeface="Sarabun Light" pitchFamily="2" charset="-34"/>
                </a:rPr>
                <a:t>Deleting unused slides/master slides will reduce the size of your final presentation.</a:t>
              </a:r>
            </a:p>
          </p:txBody>
        </p:sp>
        <p:sp>
          <p:nvSpPr>
            <p:cNvPr id="24" name="Rectangle 23">
              <a:extLst>
                <a:ext uri="{FF2B5EF4-FFF2-40B4-BE49-F238E27FC236}">
                  <a16:creationId xmlns:a16="http://schemas.microsoft.com/office/drawing/2014/main" id="{48119841-1FFD-0396-E526-C07ED0ECC5D7}"/>
                </a:ext>
              </a:extLst>
            </p:cNvPr>
            <p:cNvSpPr/>
            <p:nvPr/>
          </p:nvSpPr>
          <p:spPr>
            <a:xfrm>
              <a:off x="623888" y="3428999"/>
              <a:ext cx="3492500" cy="174848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ctr"/>
            <a:lstStyle/>
            <a:p>
              <a:pPr>
                <a:lnSpc>
                  <a:spcPts val="1300"/>
                </a:lnSpc>
                <a:spcAft>
                  <a:spcPts val="600"/>
                </a:spcAft>
              </a:pPr>
              <a:r>
                <a:rPr lang="en-US" sz="1100" b="1" dirty="0">
                  <a:solidFill>
                    <a:srgbClr val="00AEEF"/>
                  </a:solidFill>
                  <a:cs typeface="Sarabun Light" pitchFamily="2" charset="-34"/>
                </a:rPr>
                <a:t>Pick the right layout for your content</a:t>
              </a:r>
            </a:p>
            <a:p>
              <a:pPr>
                <a:lnSpc>
                  <a:spcPts val="1300"/>
                </a:lnSpc>
                <a:spcAft>
                  <a:spcPts val="600"/>
                </a:spcAft>
              </a:pPr>
              <a:r>
                <a:rPr lang="en-US" sz="1100" dirty="0">
                  <a:solidFill>
                    <a:schemeClr val="tx1"/>
                  </a:solidFill>
                  <a:cs typeface="Sarabun Light" pitchFamily="2" charset="-34"/>
                </a:rPr>
                <a:t>Take some time to browse the pages in the template and pick the best ones that match your content. There is a selection of master pages, enhanced by pages in the template document that have text boxes, images, chart and graph examples, quotes, etc., ready to be updated with your content.</a:t>
              </a:r>
            </a:p>
          </p:txBody>
        </p:sp>
        <p:sp>
          <p:nvSpPr>
            <p:cNvPr id="25" name="Rectangle 24">
              <a:extLst>
                <a:ext uri="{FF2B5EF4-FFF2-40B4-BE49-F238E27FC236}">
                  <a16:creationId xmlns:a16="http://schemas.microsoft.com/office/drawing/2014/main" id="{03BC9E3E-B731-CCD6-7E5E-5DFD207900D5}"/>
                </a:ext>
              </a:extLst>
            </p:cNvPr>
            <p:cNvSpPr/>
            <p:nvPr/>
          </p:nvSpPr>
          <p:spPr>
            <a:xfrm>
              <a:off x="8075612" y="4145091"/>
              <a:ext cx="3492500" cy="98296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ctr"/>
            <a:lstStyle/>
            <a:p>
              <a:pPr>
                <a:lnSpc>
                  <a:spcPts val="1300"/>
                </a:lnSpc>
                <a:spcAft>
                  <a:spcPts val="600"/>
                </a:spcAft>
              </a:pPr>
              <a:r>
                <a:rPr lang="en-US" sz="1100" b="1" dirty="0">
                  <a:solidFill>
                    <a:srgbClr val="00AEEF"/>
                  </a:solidFill>
                  <a:cs typeface="Sarabun Light" pitchFamily="2" charset="-34"/>
                </a:rPr>
                <a:t>View guides</a:t>
              </a:r>
            </a:p>
            <a:p>
              <a:pPr>
                <a:lnSpc>
                  <a:spcPts val="1300"/>
                </a:lnSpc>
                <a:spcAft>
                  <a:spcPts val="600"/>
                </a:spcAft>
              </a:pPr>
              <a:r>
                <a:rPr lang="en-US" sz="1100" dirty="0">
                  <a:solidFill>
                    <a:schemeClr val="tx1"/>
                  </a:solidFill>
                  <a:cs typeface="Sarabun Light" pitchFamily="2" charset="-34"/>
                </a:rPr>
                <a:t>If you need to add extra content, use the </a:t>
              </a:r>
              <a:br>
                <a:rPr lang="en-US" sz="1100" dirty="0">
                  <a:solidFill>
                    <a:schemeClr val="tx1"/>
                  </a:solidFill>
                  <a:cs typeface="Sarabun Light" pitchFamily="2" charset="-34"/>
                </a:rPr>
              </a:br>
              <a:r>
                <a:rPr lang="en-US" sz="1100" dirty="0">
                  <a:solidFill>
                    <a:schemeClr val="tx1"/>
                  </a:solidFill>
                  <a:cs typeface="Sarabun Light" pitchFamily="2" charset="-34"/>
                </a:rPr>
                <a:t>guides to keep your layout consistent with the </a:t>
              </a:r>
              <a:br>
                <a:rPr lang="en-US" sz="1100" dirty="0">
                  <a:solidFill>
                    <a:schemeClr val="tx1"/>
                  </a:solidFill>
                  <a:cs typeface="Sarabun Light" pitchFamily="2" charset="-34"/>
                </a:rPr>
              </a:br>
              <a:r>
                <a:rPr lang="en-US" sz="1100" dirty="0">
                  <a:solidFill>
                    <a:schemeClr val="tx1"/>
                  </a:solidFill>
                  <a:cs typeface="Sarabun Light" pitchFamily="2" charset="-34"/>
                </a:rPr>
                <a:t>rest of the document.</a:t>
              </a:r>
            </a:p>
          </p:txBody>
        </p:sp>
        <p:sp>
          <p:nvSpPr>
            <p:cNvPr id="26" name="Rectangle 25">
              <a:extLst>
                <a:ext uri="{FF2B5EF4-FFF2-40B4-BE49-F238E27FC236}">
                  <a16:creationId xmlns:a16="http://schemas.microsoft.com/office/drawing/2014/main" id="{53A5AC87-FC3D-C72B-93CC-078BB7234268}"/>
                </a:ext>
              </a:extLst>
            </p:cNvPr>
            <p:cNvSpPr/>
            <p:nvPr/>
          </p:nvSpPr>
          <p:spPr>
            <a:xfrm>
              <a:off x="4210495" y="2241552"/>
              <a:ext cx="3763924" cy="1057702"/>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ctr"/>
            <a:lstStyle/>
            <a:p>
              <a:pPr>
                <a:lnSpc>
                  <a:spcPts val="1300"/>
                </a:lnSpc>
                <a:spcAft>
                  <a:spcPts val="600"/>
                </a:spcAft>
              </a:pPr>
              <a:r>
                <a:rPr lang="en-US" sz="1100" b="1" dirty="0">
                  <a:solidFill>
                    <a:srgbClr val="00AEEF"/>
                  </a:solidFill>
                  <a:cs typeface="Sarabun Light" pitchFamily="2" charset="-34"/>
                </a:rPr>
                <a:t>Body copy</a:t>
              </a:r>
            </a:p>
            <a:p>
              <a:pPr>
                <a:lnSpc>
                  <a:spcPts val="1300"/>
                </a:lnSpc>
                <a:spcAft>
                  <a:spcPts val="600"/>
                </a:spcAft>
              </a:pPr>
              <a:r>
                <a:rPr lang="en-US" sz="1100" dirty="0">
                  <a:solidFill>
                    <a:schemeClr val="tx1"/>
                  </a:solidFill>
                  <a:cs typeface="Sarabun Light" pitchFamily="2" charset="-34"/>
                </a:rPr>
                <a:t>Segoe UI 20 pt is the standard body copy font for widescreen format. </a:t>
              </a:r>
              <a:r>
                <a:rPr lang="en-US" sz="1100" b="0" i="0" u="none" strike="noStrike" dirty="0">
                  <a:solidFill>
                    <a:srgbClr val="000000"/>
                  </a:solidFill>
                  <a:effectLst/>
                  <a:latin typeface="Segoe UI" panose="020B0502040204020203" pitchFamily="34" charset="0"/>
                </a:rPr>
                <a:t>Segoe UI and Garamond font families are the Lockton brand fonts. </a:t>
              </a:r>
              <a:r>
                <a:rPr lang="en-US" sz="1100" b="0" i="0" dirty="0">
                  <a:solidFill>
                    <a:srgbClr val="000000"/>
                  </a:solidFill>
                  <a:effectLst/>
                  <a:latin typeface="Segoe UI" panose="020B0502040204020203" pitchFamily="34" charset="0"/>
                </a:rPr>
                <a:t>​</a:t>
              </a:r>
              <a:r>
                <a:rPr lang="en-US" sz="1100" b="1" dirty="0">
                  <a:solidFill>
                    <a:schemeClr val="tx1"/>
                  </a:solidFill>
                  <a:cs typeface="Sarabun Light" pitchFamily="2" charset="-34"/>
                </a:rPr>
                <a:t> </a:t>
              </a:r>
            </a:p>
          </p:txBody>
        </p:sp>
        <p:grpSp>
          <p:nvGrpSpPr>
            <p:cNvPr id="8" name="Group 7">
              <a:extLst>
                <a:ext uri="{FF2B5EF4-FFF2-40B4-BE49-F238E27FC236}">
                  <a16:creationId xmlns:a16="http://schemas.microsoft.com/office/drawing/2014/main" id="{3D64786D-B09C-EC04-3480-5ADC495686D2}"/>
                </a:ext>
              </a:extLst>
            </p:cNvPr>
            <p:cNvGrpSpPr/>
            <p:nvPr/>
          </p:nvGrpSpPr>
          <p:grpSpPr>
            <a:xfrm>
              <a:off x="8075611" y="2241549"/>
              <a:ext cx="3490913" cy="1748481"/>
              <a:chOff x="8087368" y="2241549"/>
              <a:chExt cx="3490913" cy="1748481"/>
            </a:xfrm>
            <a:solidFill>
              <a:srgbClr val="FFFFFF"/>
            </a:solidFill>
          </p:grpSpPr>
          <p:sp>
            <p:nvSpPr>
              <p:cNvPr id="30" name="Rectangle 29">
                <a:extLst>
                  <a:ext uri="{FF2B5EF4-FFF2-40B4-BE49-F238E27FC236}">
                    <a16:creationId xmlns:a16="http://schemas.microsoft.com/office/drawing/2014/main" id="{7490051D-D0A6-317B-7C75-1BEEA8A7BF6E}"/>
                  </a:ext>
                </a:extLst>
              </p:cNvPr>
              <p:cNvSpPr/>
              <p:nvPr/>
            </p:nvSpPr>
            <p:spPr>
              <a:xfrm>
                <a:off x="8110711" y="2241549"/>
                <a:ext cx="3467570" cy="1748481"/>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ctr"/>
              <a:lstStyle/>
              <a:p>
                <a:pPr>
                  <a:lnSpc>
                    <a:spcPts val="1300"/>
                  </a:lnSpc>
                  <a:spcAft>
                    <a:spcPts val="600"/>
                  </a:spcAft>
                </a:pPr>
                <a:endParaRPr lang="en-US" sz="1100" dirty="0">
                  <a:solidFill>
                    <a:schemeClr val="tx1"/>
                  </a:solidFill>
                  <a:cs typeface="Sarabun Light" pitchFamily="2" charset="-34"/>
                </a:endParaRPr>
              </a:p>
            </p:txBody>
          </p:sp>
          <p:sp>
            <p:nvSpPr>
              <p:cNvPr id="22" name="Rectangle 21">
                <a:extLst>
                  <a:ext uri="{FF2B5EF4-FFF2-40B4-BE49-F238E27FC236}">
                    <a16:creationId xmlns:a16="http://schemas.microsoft.com/office/drawing/2014/main" id="{F1C37A5C-6585-462D-CDEF-F8EC85563B32}"/>
                  </a:ext>
                </a:extLst>
              </p:cNvPr>
              <p:cNvSpPr/>
              <p:nvPr/>
            </p:nvSpPr>
            <p:spPr>
              <a:xfrm>
                <a:off x="8087368" y="2241549"/>
                <a:ext cx="2157942" cy="1748481"/>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ctr"/>
              <a:lstStyle/>
              <a:p>
                <a:pPr>
                  <a:lnSpc>
                    <a:spcPts val="1300"/>
                  </a:lnSpc>
                  <a:spcAft>
                    <a:spcPts val="600"/>
                  </a:spcAft>
                </a:pPr>
                <a:r>
                  <a:rPr lang="en-US" sz="1100" b="1" dirty="0">
                    <a:solidFill>
                      <a:srgbClr val="00AEEF"/>
                    </a:solidFill>
                    <a:cs typeface="Sarabun Light" pitchFamily="2" charset="-34"/>
                  </a:rPr>
                  <a:t>To resize images and charts proportionally, hold down Shift and drag from a corner point </a:t>
                </a:r>
              </a:p>
              <a:p>
                <a:pPr>
                  <a:lnSpc>
                    <a:spcPts val="1300"/>
                  </a:lnSpc>
                  <a:spcAft>
                    <a:spcPts val="600"/>
                  </a:spcAft>
                </a:pPr>
                <a:r>
                  <a:rPr lang="en-US" sz="1100" dirty="0">
                    <a:solidFill>
                      <a:schemeClr val="tx1"/>
                    </a:solidFill>
                    <a:cs typeface="Sarabun Light" pitchFamily="2" charset="-34"/>
                  </a:rPr>
                  <a:t>This will prevent your images from stretching.</a:t>
                </a:r>
              </a:p>
            </p:txBody>
          </p:sp>
          <p:pic>
            <p:nvPicPr>
              <p:cNvPr id="7" name="Picture 6">
                <a:extLst>
                  <a:ext uri="{FF2B5EF4-FFF2-40B4-BE49-F238E27FC236}">
                    <a16:creationId xmlns:a16="http://schemas.microsoft.com/office/drawing/2014/main" id="{12E0666C-543B-8367-CDC9-FA18E344C1AE}"/>
                  </a:ext>
                </a:extLst>
              </p:cNvPr>
              <p:cNvPicPr>
                <a:picLocks noChangeAspect="1"/>
              </p:cNvPicPr>
              <p:nvPr/>
            </p:nvPicPr>
            <p:blipFill>
              <a:blip r:embed="rId3"/>
              <a:stretch>
                <a:fillRect/>
              </a:stretch>
            </p:blipFill>
            <p:spPr>
              <a:xfrm>
                <a:off x="10120893" y="2460412"/>
                <a:ext cx="1268078" cy="1310754"/>
              </a:xfrm>
              <a:prstGeom prst="rect">
                <a:avLst/>
              </a:prstGeom>
              <a:grpFill/>
            </p:spPr>
          </p:pic>
        </p:grpSp>
      </p:grpSp>
    </p:spTree>
    <p:extLst>
      <p:ext uri="{BB962C8B-B14F-4D97-AF65-F5344CB8AC3E}">
        <p14:creationId xmlns:p14="http://schemas.microsoft.com/office/powerpoint/2010/main" val="5550931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603A60-80E4-B5AC-3EA0-378C9ADD28D7}"/>
              </a:ext>
            </a:extLst>
          </p:cNvPr>
          <p:cNvSpPr>
            <a:spLocks noGrp="1"/>
          </p:cNvSpPr>
          <p:nvPr>
            <p:ph type="title"/>
          </p:nvPr>
        </p:nvSpPr>
        <p:spPr>
          <a:xfrm>
            <a:off x="672272" y="2757270"/>
            <a:ext cx="9020352" cy="1631852"/>
          </a:xfrm>
        </p:spPr>
        <p:txBody>
          <a:bodyPr/>
          <a:lstStyle/>
          <a:p>
            <a:r>
              <a:rPr lang="en-US" dirty="0"/>
              <a:t>Add section title</a:t>
            </a:r>
          </a:p>
        </p:txBody>
      </p:sp>
      <p:sp>
        <p:nvSpPr>
          <p:cNvPr id="7" name="Subtitle 6">
            <a:extLst>
              <a:ext uri="{FF2B5EF4-FFF2-40B4-BE49-F238E27FC236}">
                <a16:creationId xmlns:a16="http://schemas.microsoft.com/office/drawing/2014/main" id="{2D48FD51-BCB2-C391-7864-303D961A5EC0}"/>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026115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5F479-AB77-6CAA-B519-D9A2E1E9BA62}"/>
              </a:ext>
            </a:extLst>
          </p:cNvPr>
          <p:cNvSpPr>
            <a:spLocks noGrp="1"/>
          </p:cNvSpPr>
          <p:nvPr>
            <p:ph type="title"/>
          </p:nvPr>
        </p:nvSpPr>
        <p:spPr>
          <a:xfrm>
            <a:off x="672272" y="2757270"/>
            <a:ext cx="9020352" cy="1631852"/>
          </a:xfrm>
        </p:spPr>
        <p:txBody>
          <a:bodyPr/>
          <a:lstStyle/>
          <a:p>
            <a:r>
              <a:rPr lang="en-US" dirty="0"/>
              <a:t>ADD SECTION TITLE</a:t>
            </a:r>
          </a:p>
        </p:txBody>
      </p:sp>
      <p:sp>
        <p:nvSpPr>
          <p:cNvPr id="7" name="Subtitle 6">
            <a:extLst>
              <a:ext uri="{FF2B5EF4-FFF2-40B4-BE49-F238E27FC236}">
                <a16:creationId xmlns:a16="http://schemas.microsoft.com/office/drawing/2014/main" id="{5B3550D9-EFE0-D062-FF76-3744554EDCF4}"/>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291779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63150E-22B4-95A8-ADEA-C39DFB390441}"/>
              </a:ext>
            </a:extLst>
          </p:cNvPr>
          <p:cNvSpPr>
            <a:spLocks noGrp="1"/>
          </p:cNvSpPr>
          <p:nvPr>
            <p:ph type="title"/>
          </p:nvPr>
        </p:nvSpPr>
        <p:spPr>
          <a:xfrm>
            <a:off x="672272" y="2757270"/>
            <a:ext cx="9020352" cy="1631852"/>
          </a:xfrm>
        </p:spPr>
        <p:txBody>
          <a:bodyPr/>
          <a:lstStyle/>
          <a:p>
            <a:r>
              <a:rPr lang="en-US" dirty="0"/>
              <a:t>Add section title</a:t>
            </a:r>
          </a:p>
        </p:txBody>
      </p:sp>
      <p:sp>
        <p:nvSpPr>
          <p:cNvPr id="3" name="Subtitle 2">
            <a:extLst>
              <a:ext uri="{FF2B5EF4-FFF2-40B4-BE49-F238E27FC236}">
                <a16:creationId xmlns:a16="http://schemas.microsoft.com/office/drawing/2014/main" id="{05A09DCE-DA0F-F0E4-B53D-43C4BAFD1D2E}"/>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0018845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1EE5A7F6-F812-3F3B-FB58-DDA94320C381}"/>
              </a:ext>
            </a:extLst>
          </p:cNvPr>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t="44" b="44"/>
          <a:stretch/>
        </p:blipFill>
        <p:spPr>
          <a:xfrm>
            <a:off x="0" y="8792"/>
            <a:ext cx="12192000" cy="6858000"/>
          </a:xfrm>
        </p:spPr>
      </p:pic>
      <p:sp>
        <p:nvSpPr>
          <p:cNvPr id="2" name="Title 1">
            <a:extLst>
              <a:ext uri="{FF2B5EF4-FFF2-40B4-BE49-F238E27FC236}">
                <a16:creationId xmlns:a16="http://schemas.microsoft.com/office/drawing/2014/main" id="{664CDF4C-B376-1A04-75D7-419AD917AE7C}"/>
              </a:ext>
            </a:extLst>
          </p:cNvPr>
          <p:cNvSpPr>
            <a:spLocks noGrp="1"/>
          </p:cNvSpPr>
          <p:nvPr>
            <p:ph type="title"/>
          </p:nvPr>
        </p:nvSpPr>
        <p:spPr>
          <a:xfrm>
            <a:off x="2989943" y="1925515"/>
            <a:ext cx="6212115" cy="3024554"/>
          </a:xfrm>
        </p:spPr>
        <p:txBody>
          <a:bodyPr/>
          <a:lstStyle/>
          <a:p>
            <a:r>
              <a:rPr lang="en-US" dirty="0"/>
              <a:t>Click to add </a:t>
            </a:r>
            <a:br>
              <a:rPr lang="en-US" dirty="0"/>
            </a:br>
            <a:r>
              <a:rPr lang="en-US" dirty="0"/>
              <a:t>section title</a:t>
            </a:r>
          </a:p>
        </p:txBody>
      </p:sp>
    </p:spTree>
    <p:extLst>
      <p:ext uri="{BB962C8B-B14F-4D97-AF65-F5344CB8AC3E}">
        <p14:creationId xmlns:p14="http://schemas.microsoft.com/office/powerpoint/2010/main" val="3939553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group of people around a table&#10;&#10;Description automatically generated">
            <a:extLst>
              <a:ext uri="{FF2B5EF4-FFF2-40B4-BE49-F238E27FC236}">
                <a16:creationId xmlns:a16="http://schemas.microsoft.com/office/drawing/2014/main" id="{4041A59B-117F-887E-1C3C-ACBA4EEE4D51}"/>
              </a:ext>
            </a:extLst>
          </p:cNvPr>
          <p:cNvPicPr>
            <a:picLocks noGrp="1" noChangeAspect="1"/>
          </p:cNvPicPr>
          <p:nvPr>
            <p:ph type="pic" sz="quarter" idx="14"/>
          </p:nvPr>
        </p:nvPicPr>
        <p:blipFill rotWithShape="1">
          <a:blip r:embed="rId2" cstate="print">
            <a:extLst>
              <a:ext uri="{28A0092B-C50C-407E-A947-70E740481C1C}">
                <a14:useLocalDpi xmlns:a14="http://schemas.microsoft.com/office/drawing/2010/main"/>
              </a:ext>
            </a:extLst>
          </a:blip>
          <a:srcRect t="14" b="14"/>
          <a:stretch/>
        </p:blipFill>
        <p:spPr>
          <a:xfrm>
            <a:off x="6145213" y="0"/>
            <a:ext cx="6046787" cy="6858000"/>
          </a:xfrm>
        </p:spPr>
      </p:pic>
      <p:sp>
        <p:nvSpPr>
          <p:cNvPr id="23" name="Title 22">
            <a:extLst>
              <a:ext uri="{FF2B5EF4-FFF2-40B4-BE49-F238E27FC236}">
                <a16:creationId xmlns:a16="http://schemas.microsoft.com/office/drawing/2014/main" id="{F5A380CC-C776-1562-1BBE-F21CF714B26D}"/>
              </a:ext>
            </a:extLst>
          </p:cNvPr>
          <p:cNvSpPr>
            <a:spLocks noGrp="1"/>
          </p:cNvSpPr>
          <p:nvPr>
            <p:ph type="title"/>
          </p:nvPr>
        </p:nvSpPr>
        <p:spPr>
          <a:xfrm>
            <a:off x="629271" y="642635"/>
            <a:ext cx="4956522" cy="553998"/>
          </a:xfrm>
        </p:spPr>
        <p:txBody>
          <a:bodyPr/>
          <a:lstStyle/>
          <a:p>
            <a:r>
              <a:rPr lang="en-US" dirty="0"/>
              <a:t>Agenda</a:t>
            </a:r>
          </a:p>
        </p:txBody>
      </p:sp>
      <p:graphicFrame>
        <p:nvGraphicFramePr>
          <p:cNvPr id="11" name="Table 10">
            <a:extLst>
              <a:ext uri="{FF2B5EF4-FFF2-40B4-BE49-F238E27FC236}">
                <a16:creationId xmlns:a16="http://schemas.microsoft.com/office/drawing/2014/main" id="{D67504AC-901B-7DD0-7643-15AC67FABFD2}"/>
              </a:ext>
            </a:extLst>
          </p:cNvPr>
          <p:cNvGraphicFramePr>
            <a:graphicFrameLocks noGrp="1"/>
          </p:cNvGraphicFramePr>
          <p:nvPr>
            <p:extLst>
              <p:ext uri="{D42A27DB-BD31-4B8C-83A1-F6EECF244321}">
                <p14:modId xmlns:p14="http://schemas.microsoft.com/office/powerpoint/2010/main" val="3220360680"/>
              </p:ext>
            </p:extLst>
          </p:nvPr>
        </p:nvGraphicFramePr>
        <p:xfrm>
          <a:off x="629891" y="1892506"/>
          <a:ext cx="4956522" cy="4322556"/>
        </p:xfrm>
        <a:graphic>
          <a:graphicData uri="http://schemas.openxmlformats.org/drawingml/2006/table">
            <a:tbl>
              <a:tblPr firstRow="1" bandRow="1">
                <a:tableStyleId>{5C22544A-7EE6-4342-B048-85BDC9FD1C3A}</a:tableStyleId>
              </a:tblPr>
              <a:tblGrid>
                <a:gridCol w="3926068">
                  <a:extLst>
                    <a:ext uri="{9D8B030D-6E8A-4147-A177-3AD203B41FA5}">
                      <a16:colId xmlns:a16="http://schemas.microsoft.com/office/drawing/2014/main" val="3439712884"/>
                    </a:ext>
                  </a:extLst>
                </a:gridCol>
                <a:gridCol w="1030454">
                  <a:extLst>
                    <a:ext uri="{9D8B030D-6E8A-4147-A177-3AD203B41FA5}">
                      <a16:colId xmlns:a16="http://schemas.microsoft.com/office/drawing/2014/main" val="4189597604"/>
                    </a:ext>
                  </a:extLst>
                </a:gridCol>
              </a:tblGrid>
              <a:tr h="617508">
                <a:tc>
                  <a:txBody>
                    <a:bodyPr/>
                    <a:lstStyle/>
                    <a:p>
                      <a:r>
                        <a:rPr lang="en-US" sz="2000" b="0" dirty="0">
                          <a:solidFill>
                            <a:schemeClr val="bg1"/>
                          </a:solidFill>
                        </a:rPr>
                        <a:t>Section 1 – Title</a:t>
                      </a:r>
                    </a:p>
                  </a:txBody>
                  <a:tcPr anchor="ctr">
                    <a:lnL w="12700" cmpd="sng">
                      <a:noFill/>
                    </a:lnL>
                    <a:lnR w="12700" cmpd="sng">
                      <a:noFill/>
                    </a:lnR>
                    <a:lnT w="12700" cmpd="sng">
                      <a:noFill/>
                    </a:lnT>
                    <a:lnB w="9525" cap="flat" cmpd="sng" algn="ctr">
                      <a:solidFill>
                        <a:srgbClr val="8D8A8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000" b="0" dirty="0">
                          <a:solidFill>
                            <a:schemeClr val="bg1"/>
                          </a:solidFill>
                        </a:rPr>
                        <a:t>00</a:t>
                      </a:r>
                    </a:p>
                  </a:txBody>
                  <a:tcPr anchor="ctr">
                    <a:lnL w="12700" cmpd="sng">
                      <a:noFill/>
                    </a:lnL>
                    <a:lnR w="12700" cmpd="sng">
                      <a:noFill/>
                    </a:lnR>
                    <a:lnT w="12700" cmpd="sng">
                      <a:noFill/>
                    </a:lnT>
                    <a:lnB w="9525" cap="flat" cmpd="sng" algn="ctr">
                      <a:solidFill>
                        <a:srgbClr val="8D8A8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5621656"/>
                  </a:ext>
                </a:extLst>
              </a:tr>
              <a:tr h="617508">
                <a:tc>
                  <a:txBody>
                    <a:bodyPr/>
                    <a:lstStyle/>
                    <a:p>
                      <a:r>
                        <a:rPr lang="en-US" sz="2000" b="0" dirty="0">
                          <a:solidFill>
                            <a:schemeClr val="bg1"/>
                          </a:solidFill>
                        </a:rPr>
                        <a:t>Section 2 – Title</a:t>
                      </a:r>
                    </a:p>
                  </a:txBody>
                  <a:tcPr anchor="ctr">
                    <a:lnL w="12700" cmpd="sng">
                      <a:noFill/>
                    </a:lnL>
                    <a:lnR w="12700" cmpd="sng">
                      <a:noFill/>
                    </a:lnR>
                    <a:lnT w="9525" cap="flat" cmpd="sng" algn="ctr">
                      <a:solidFill>
                        <a:srgbClr val="8D8A89"/>
                      </a:solidFill>
                      <a:prstDash val="solid"/>
                      <a:round/>
                      <a:headEnd type="none" w="med" len="med"/>
                      <a:tailEnd type="none" w="med" len="med"/>
                    </a:lnT>
                    <a:lnB w="9525" cap="flat" cmpd="sng" algn="ctr">
                      <a:solidFill>
                        <a:srgbClr val="8D8A8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000" b="0" dirty="0">
                          <a:solidFill>
                            <a:schemeClr val="bg1"/>
                          </a:solidFill>
                        </a:rPr>
                        <a:t>00</a:t>
                      </a:r>
                    </a:p>
                  </a:txBody>
                  <a:tcPr anchor="ctr">
                    <a:lnL w="12700" cmpd="sng">
                      <a:noFill/>
                    </a:lnL>
                    <a:lnR w="12700" cmpd="sng">
                      <a:noFill/>
                    </a:lnR>
                    <a:lnT w="9525" cap="flat" cmpd="sng" algn="ctr">
                      <a:solidFill>
                        <a:srgbClr val="8D8A89"/>
                      </a:solidFill>
                      <a:prstDash val="solid"/>
                      <a:round/>
                      <a:headEnd type="none" w="med" len="med"/>
                      <a:tailEnd type="none" w="med" len="med"/>
                    </a:lnT>
                    <a:lnB w="9525" cap="flat" cmpd="sng" algn="ctr">
                      <a:solidFill>
                        <a:srgbClr val="8D8A8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7058356"/>
                  </a:ext>
                </a:extLst>
              </a:tr>
              <a:tr h="617508">
                <a:tc>
                  <a:txBody>
                    <a:bodyPr/>
                    <a:lstStyle/>
                    <a:p>
                      <a:r>
                        <a:rPr lang="en-US" sz="2000" b="0" dirty="0">
                          <a:solidFill>
                            <a:schemeClr val="bg1"/>
                          </a:solidFill>
                        </a:rPr>
                        <a:t>Section 3 – Title</a:t>
                      </a:r>
                    </a:p>
                  </a:txBody>
                  <a:tcPr anchor="ctr">
                    <a:lnL w="12700" cmpd="sng">
                      <a:noFill/>
                    </a:lnL>
                    <a:lnR w="12700" cmpd="sng">
                      <a:noFill/>
                    </a:lnR>
                    <a:lnT w="9525" cap="flat" cmpd="sng" algn="ctr">
                      <a:solidFill>
                        <a:srgbClr val="8D8A89"/>
                      </a:solidFill>
                      <a:prstDash val="solid"/>
                      <a:round/>
                      <a:headEnd type="none" w="med" len="med"/>
                      <a:tailEnd type="none" w="med" len="med"/>
                    </a:lnT>
                    <a:lnB w="9525" cap="flat" cmpd="sng" algn="ctr">
                      <a:solidFill>
                        <a:srgbClr val="8D8A8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000" b="0" dirty="0">
                          <a:solidFill>
                            <a:schemeClr val="bg1"/>
                          </a:solidFill>
                        </a:rPr>
                        <a:t>00</a:t>
                      </a:r>
                    </a:p>
                  </a:txBody>
                  <a:tcPr anchor="ctr">
                    <a:lnL w="12700" cmpd="sng">
                      <a:noFill/>
                    </a:lnL>
                    <a:lnR w="12700" cmpd="sng">
                      <a:noFill/>
                    </a:lnR>
                    <a:lnT w="9525" cap="flat" cmpd="sng" algn="ctr">
                      <a:solidFill>
                        <a:srgbClr val="8D8A89"/>
                      </a:solidFill>
                      <a:prstDash val="solid"/>
                      <a:round/>
                      <a:headEnd type="none" w="med" len="med"/>
                      <a:tailEnd type="none" w="med" len="med"/>
                    </a:lnT>
                    <a:lnB w="9525" cap="flat" cmpd="sng" algn="ctr">
                      <a:solidFill>
                        <a:srgbClr val="8D8A8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4088452"/>
                  </a:ext>
                </a:extLst>
              </a:tr>
              <a:tr h="617508">
                <a:tc>
                  <a:txBody>
                    <a:bodyPr/>
                    <a:lstStyle/>
                    <a:p>
                      <a:r>
                        <a:rPr lang="en-US" sz="2000" b="0" dirty="0">
                          <a:solidFill>
                            <a:schemeClr val="bg1"/>
                          </a:solidFill>
                        </a:rPr>
                        <a:t>Section 4 – Title</a:t>
                      </a:r>
                    </a:p>
                  </a:txBody>
                  <a:tcPr anchor="ctr">
                    <a:lnL w="12700" cmpd="sng">
                      <a:noFill/>
                    </a:lnL>
                    <a:lnR w="12700" cmpd="sng">
                      <a:noFill/>
                    </a:lnR>
                    <a:lnT w="9525" cap="flat" cmpd="sng" algn="ctr">
                      <a:solidFill>
                        <a:srgbClr val="8D8A89"/>
                      </a:solidFill>
                      <a:prstDash val="solid"/>
                      <a:round/>
                      <a:headEnd type="none" w="med" len="med"/>
                      <a:tailEnd type="none" w="med" len="med"/>
                    </a:lnT>
                    <a:lnB w="9525" cap="flat" cmpd="sng" algn="ctr">
                      <a:solidFill>
                        <a:srgbClr val="8D8A8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000" b="0" dirty="0">
                          <a:solidFill>
                            <a:schemeClr val="bg1"/>
                          </a:solidFill>
                        </a:rPr>
                        <a:t>00</a:t>
                      </a:r>
                    </a:p>
                  </a:txBody>
                  <a:tcPr anchor="ctr">
                    <a:lnL w="12700" cmpd="sng">
                      <a:noFill/>
                    </a:lnL>
                    <a:lnR w="12700" cmpd="sng">
                      <a:noFill/>
                    </a:lnR>
                    <a:lnT w="9525" cap="flat" cmpd="sng" algn="ctr">
                      <a:solidFill>
                        <a:srgbClr val="8D8A89"/>
                      </a:solidFill>
                      <a:prstDash val="solid"/>
                      <a:round/>
                      <a:headEnd type="none" w="med" len="med"/>
                      <a:tailEnd type="none" w="med" len="med"/>
                    </a:lnT>
                    <a:lnB w="9525" cap="flat" cmpd="sng" algn="ctr">
                      <a:solidFill>
                        <a:srgbClr val="8D8A8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2915287"/>
                  </a:ext>
                </a:extLst>
              </a:tr>
              <a:tr h="617508">
                <a:tc>
                  <a:txBody>
                    <a:bodyPr/>
                    <a:lstStyle/>
                    <a:p>
                      <a:r>
                        <a:rPr lang="en-US" sz="2000" b="0" dirty="0">
                          <a:solidFill>
                            <a:schemeClr val="bg1"/>
                          </a:solidFill>
                        </a:rPr>
                        <a:t>Section 5 – Title</a:t>
                      </a:r>
                    </a:p>
                  </a:txBody>
                  <a:tcPr anchor="ctr">
                    <a:lnL w="12700" cmpd="sng">
                      <a:noFill/>
                    </a:lnL>
                    <a:lnR w="12700" cmpd="sng">
                      <a:noFill/>
                    </a:lnR>
                    <a:lnT w="9525" cap="flat" cmpd="sng" algn="ctr">
                      <a:solidFill>
                        <a:srgbClr val="8D8A89"/>
                      </a:solidFill>
                      <a:prstDash val="solid"/>
                      <a:round/>
                      <a:headEnd type="none" w="med" len="med"/>
                      <a:tailEnd type="none" w="med" len="med"/>
                    </a:lnT>
                    <a:lnB w="9525" cap="flat" cmpd="sng" algn="ctr">
                      <a:solidFill>
                        <a:srgbClr val="8D8A8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000" b="0" dirty="0">
                          <a:solidFill>
                            <a:schemeClr val="bg1"/>
                          </a:solidFill>
                        </a:rPr>
                        <a:t>00</a:t>
                      </a:r>
                    </a:p>
                  </a:txBody>
                  <a:tcPr anchor="ctr">
                    <a:lnL w="12700" cmpd="sng">
                      <a:noFill/>
                    </a:lnL>
                    <a:lnR w="12700" cmpd="sng">
                      <a:noFill/>
                    </a:lnR>
                    <a:lnT w="9525" cap="flat" cmpd="sng" algn="ctr">
                      <a:solidFill>
                        <a:srgbClr val="8D8A89"/>
                      </a:solidFill>
                      <a:prstDash val="solid"/>
                      <a:round/>
                      <a:headEnd type="none" w="med" len="med"/>
                      <a:tailEnd type="none" w="med" len="med"/>
                    </a:lnT>
                    <a:lnB w="9525" cap="flat" cmpd="sng" algn="ctr">
                      <a:solidFill>
                        <a:srgbClr val="8D8A8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0164535"/>
                  </a:ext>
                </a:extLst>
              </a:tr>
              <a:tr h="617508">
                <a:tc>
                  <a:txBody>
                    <a:bodyPr/>
                    <a:lstStyle/>
                    <a:p>
                      <a:r>
                        <a:rPr lang="en-US" sz="2000" b="0" dirty="0">
                          <a:solidFill>
                            <a:schemeClr val="bg1"/>
                          </a:solidFill>
                        </a:rPr>
                        <a:t>Section 6 – Title</a:t>
                      </a:r>
                    </a:p>
                  </a:txBody>
                  <a:tcPr anchor="ctr">
                    <a:lnL w="12700" cmpd="sng">
                      <a:noFill/>
                    </a:lnL>
                    <a:lnR w="12700" cmpd="sng">
                      <a:noFill/>
                    </a:lnR>
                    <a:lnT w="9525" cap="flat" cmpd="sng" algn="ctr">
                      <a:solidFill>
                        <a:srgbClr val="8D8A89"/>
                      </a:solidFill>
                      <a:prstDash val="solid"/>
                      <a:round/>
                      <a:headEnd type="none" w="med" len="med"/>
                      <a:tailEnd type="none" w="med" len="med"/>
                    </a:lnT>
                    <a:lnB w="9525" cap="flat" cmpd="sng" algn="ctr">
                      <a:solidFill>
                        <a:srgbClr val="8D8A8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000" b="0" dirty="0">
                          <a:solidFill>
                            <a:schemeClr val="bg1"/>
                          </a:solidFill>
                        </a:rPr>
                        <a:t>00</a:t>
                      </a:r>
                    </a:p>
                  </a:txBody>
                  <a:tcPr anchor="ctr">
                    <a:lnL w="12700" cmpd="sng">
                      <a:noFill/>
                    </a:lnL>
                    <a:lnR w="12700" cmpd="sng">
                      <a:noFill/>
                    </a:lnR>
                    <a:lnT w="9525" cap="flat" cmpd="sng" algn="ctr">
                      <a:solidFill>
                        <a:srgbClr val="8D8A89"/>
                      </a:solidFill>
                      <a:prstDash val="solid"/>
                      <a:round/>
                      <a:headEnd type="none" w="med" len="med"/>
                      <a:tailEnd type="none" w="med" len="med"/>
                    </a:lnT>
                    <a:lnB w="9525" cap="flat" cmpd="sng" algn="ctr">
                      <a:solidFill>
                        <a:srgbClr val="8D8A8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2609556"/>
                  </a:ext>
                </a:extLst>
              </a:tr>
              <a:tr h="617508">
                <a:tc>
                  <a:txBody>
                    <a:bodyPr/>
                    <a:lstStyle/>
                    <a:p>
                      <a:r>
                        <a:rPr lang="en-US" sz="2000" b="0" dirty="0">
                          <a:solidFill>
                            <a:schemeClr val="bg1"/>
                          </a:solidFill>
                        </a:rPr>
                        <a:t>Section 7 – Title</a:t>
                      </a:r>
                    </a:p>
                  </a:txBody>
                  <a:tcPr anchor="ctr">
                    <a:lnL w="12700" cmpd="sng">
                      <a:noFill/>
                    </a:lnL>
                    <a:lnR w="12700" cmpd="sng">
                      <a:noFill/>
                    </a:lnR>
                    <a:lnT w="9525" cap="flat" cmpd="sng" algn="ctr">
                      <a:solidFill>
                        <a:srgbClr val="8D8A89"/>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r>
                        <a:rPr lang="en-US" sz="2000" b="0" dirty="0">
                          <a:solidFill>
                            <a:schemeClr val="bg1"/>
                          </a:solidFill>
                        </a:rPr>
                        <a:t>00</a:t>
                      </a:r>
                    </a:p>
                  </a:txBody>
                  <a:tcPr anchor="ctr">
                    <a:lnL w="12700" cmpd="sng">
                      <a:noFill/>
                    </a:lnL>
                    <a:lnR w="12700" cmpd="sng">
                      <a:noFill/>
                    </a:lnR>
                    <a:lnT w="9525" cap="flat" cmpd="sng" algn="ctr">
                      <a:solidFill>
                        <a:srgbClr val="8D8A89"/>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36579821"/>
                  </a:ext>
                </a:extLst>
              </a:tr>
            </a:tbl>
          </a:graphicData>
        </a:graphic>
      </p:graphicFrame>
    </p:spTree>
    <p:extLst>
      <p:ext uri="{BB962C8B-B14F-4D97-AF65-F5344CB8AC3E}">
        <p14:creationId xmlns:p14="http://schemas.microsoft.com/office/powerpoint/2010/main" val="226972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A group of people having a discussion&#10;&#10;AI-generated content may be incorrect.">
            <a:extLst>
              <a:ext uri="{FF2B5EF4-FFF2-40B4-BE49-F238E27FC236}">
                <a16:creationId xmlns:a16="http://schemas.microsoft.com/office/drawing/2014/main" id="{B3825CF5-ACC2-6F2F-EBDE-7F2B7D6055CC}"/>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l="1" r="1"/>
          <a:stretch/>
        </p:blipFill>
        <p:spPr>
          <a:xfrm>
            <a:off x="6156325" y="0"/>
            <a:ext cx="6035675" cy="6858000"/>
          </a:xfrm>
        </p:spPr>
      </p:pic>
      <p:sp>
        <p:nvSpPr>
          <p:cNvPr id="14" name="Title 13">
            <a:extLst>
              <a:ext uri="{FF2B5EF4-FFF2-40B4-BE49-F238E27FC236}">
                <a16:creationId xmlns:a16="http://schemas.microsoft.com/office/drawing/2014/main" id="{A897BC2A-A9CF-9731-74E4-A41060613A5A}"/>
              </a:ext>
            </a:extLst>
          </p:cNvPr>
          <p:cNvSpPr>
            <a:spLocks noGrp="1"/>
          </p:cNvSpPr>
          <p:nvPr>
            <p:ph type="title"/>
          </p:nvPr>
        </p:nvSpPr>
        <p:spPr>
          <a:xfrm>
            <a:off x="629272" y="642635"/>
            <a:ext cx="4956522" cy="553998"/>
          </a:xfrm>
        </p:spPr>
        <p:txBody>
          <a:bodyPr/>
          <a:lstStyle/>
          <a:p>
            <a:r>
              <a:rPr lang="en-US" dirty="0"/>
              <a:t>Agenda</a:t>
            </a:r>
          </a:p>
        </p:txBody>
      </p:sp>
      <p:graphicFrame>
        <p:nvGraphicFramePr>
          <p:cNvPr id="5" name="Table 4">
            <a:extLst>
              <a:ext uri="{FF2B5EF4-FFF2-40B4-BE49-F238E27FC236}">
                <a16:creationId xmlns:a16="http://schemas.microsoft.com/office/drawing/2014/main" id="{AB9CB71F-8516-A977-2BEC-64EF4EB8CAB9}"/>
              </a:ext>
            </a:extLst>
          </p:cNvPr>
          <p:cNvGraphicFramePr>
            <a:graphicFrameLocks noGrp="1"/>
          </p:cNvGraphicFramePr>
          <p:nvPr>
            <p:extLst>
              <p:ext uri="{D42A27DB-BD31-4B8C-83A1-F6EECF244321}">
                <p14:modId xmlns:p14="http://schemas.microsoft.com/office/powerpoint/2010/main" val="4259472734"/>
              </p:ext>
            </p:extLst>
          </p:nvPr>
        </p:nvGraphicFramePr>
        <p:xfrm>
          <a:off x="607357" y="1897433"/>
          <a:ext cx="4983817" cy="4317628"/>
        </p:xfrm>
        <a:graphic>
          <a:graphicData uri="http://schemas.openxmlformats.org/drawingml/2006/table">
            <a:tbl>
              <a:tblPr firstRow="1" bandRow="1">
                <a:tableStyleId>{5C22544A-7EE6-4342-B048-85BDC9FD1C3A}</a:tableStyleId>
              </a:tblPr>
              <a:tblGrid>
                <a:gridCol w="3947688">
                  <a:extLst>
                    <a:ext uri="{9D8B030D-6E8A-4147-A177-3AD203B41FA5}">
                      <a16:colId xmlns:a16="http://schemas.microsoft.com/office/drawing/2014/main" val="3439712884"/>
                    </a:ext>
                  </a:extLst>
                </a:gridCol>
                <a:gridCol w="1036129">
                  <a:extLst>
                    <a:ext uri="{9D8B030D-6E8A-4147-A177-3AD203B41FA5}">
                      <a16:colId xmlns:a16="http://schemas.microsoft.com/office/drawing/2014/main" val="4189597604"/>
                    </a:ext>
                  </a:extLst>
                </a:gridCol>
              </a:tblGrid>
              <a:tr h="616804">
                <a:tc>
                  <a:txBody>
                    <a:bodyPr/>
                    <a:lstStyle/>
                    <a:p>
                      <a:r>
                        <a:rPr lang="en-US" sz="2000" b="0" dirty="0">
                          <a:solidFill>
                            <a:schemeClr val="tx1"/>
                          </a:solidFill>
                        </a:rPr>
                        <a:t>Section 1 – Title</a:t>
                      </a:r>
                    </a:p>
                  </a:txBody>
                  <a:tcPr anchor="ctr">
                    <a:lnL w="12700" cmpd="sng">
                      <a:noFill/>
                    </a:lnL>
                    <a:lnR w="12700" cmpd="sng">
                      <a:noFill/>
                    </a:lnR>
                    <a:lnT w="12700" cmpd="sng">
                      <a:noFill/>
                    </a:lnT>
                    <a:lnB w="9525" cap="flat" cmpd="sng" algn="ctr">
                      <a:solidFill>
                        <a:srgbClr val="8D8A8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000" b="0" dirty="0">
                          <a:solidFill>
                            <a:schemeClr val="tx1"/>
                          </a:solidFill>
                        </a:rPr>
                        <a:t>00</a:t>
                      </a:r>
                    </a:p>
                  </a:txBody>
                  <a:tcPr anchor="ctr">
                    <a:lnL w="12700" cmpd="sng">
                      <a:noFill/>
                    </a:lnL>
                    <a:lnR w="12700" cmpd="sng">
                      <a:noFill/>
                    </a:lnR>
                    <a:lnT w="12700" cmpd="sng">
                      <a:noFill/>
                    </a:lnT>
                    <a:lnB w="9525" cap="flat" cmpd="sng" algn="ctr">
                      <a:solidFill>
                        <a:srgbClr val="8D8A8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5621656"/>
                  </a:ext>
                </a:extLst>
              </a:tr>
              <a:tr h="616804">
                <a:tc>
                  <a:txBody>
                    <a:bodyPr/>
                    <a:lstStyle/>
                    <a:p>
                      <a:r>
                        <a:rPr lang="en-US" sz="2000" b="0" dirty="0">
                          <a:solidFill>
                            <a:schemeClr val="tx1"/>
                          </a:solidFill>
                        </a:rPr>
                        <a:t>Section 2 – Title</a:t>
                      </a:r>
                    </a:p>
                  </a:txBody>
                  <a:tcPr anchor="ctr">
                    <a:lnL w="12700" cmpd="sng">
                      <a:noFill/>
                    </a:lnL>
                    <a:lnR w="12700" cmpd="sng">
                      <a:noFill/>
                    </a:lnR>
                    <a:lnT w="9525" cap="flat" cmpd="sng" algn="ctr">
                      <a:solidFill>
                        <a:srgbClr val="8D8A89"/>
                      </a:solidFill>
                      <a:prstDash val="solid"/>
                      <a:round/>
                      <a:headEnd type="none" w="med" len="med"/>
                      <a:tailEnd type="none" w="med" len="med"/>
                    </a:lnT>
                    <a:lnB w="9525" cap="flat" cmpd="sng" algn="ctr">
                      <a:solidFill>
                        <a:srgbClr val="8D8A8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000" b="0" dirty="0">
                          <a:solidFill>
                            <a:schemeClr val="tx1"/>
                          </a:solidFill>
                        </a:rPr>
                        <a:t>00</a:t>
                      </a:r>
                    </a:p>
                  </a:txBody>
                  <a:tcPr anchor="ctr">
                    <a:lnL w="12700" cmpd="sng">
                      <a:noFill/>
                    </a:lnL>
                    <a:lnR w="12700" cmpd="sng">
                      <a:noFill/>
                    </a:lnR>
                    <a:lnT w="9525" cap="flat" cmpd="sng" algn="ctr">
                      <a:solidFill>
                        <a:srgbClr val="8D8A89"/>
                      </a:solidFill>
                      <a:prstDash val="solid"/>
                      <a:round/>
                      <a:headEnd type="none" w="med" len="med"/>
                      <a:tailEnd type="none" w="med" len="med"/>
                    </a:lnT>
                    <a:lnB w="9525" cap="flat" cmpd="sng" algn="ctr">
                      <a:solidFill>
                        <a:srgbClr val="8D8A8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7058356"/>
                  </a:ext>
                </a:extLst>
              </a:tr>
              <a:tr h="616804">
                <a:tc>
                  <a:txBody>
                    <a:bodyPr/>
                    <a:lstStyle/>
                    <a:p>
                      <a:r>
                        <a:rPr lang="en-US" sz="2000" b="0" dirty="0">
                          <a:solidFill>
                            <a:schemeClr val="tx1"/>
                          </a:solidFill>
                        </a:rPr>
                        <a:t>Section 3 – Title</a:t>
                      </a:r>
                    </a:p>
                  </a:txBody>
                  <a:tcPr anchor="ctr">
                    <a:lnL w="12700" cmpd="sng">
                      <a:noFill/>
                    </a:lnL>
                    <a:lnR w="12700" cmpd="sng">
                      <a:noFill/>
                    </a:lnR>
                    <a:lnT w="9525" cap="flat" cmpd="sng" algn="ctr">
                      <a:solidFill>
                        <a:srgbClr val="8D8A89"/>
                      </a:solidFill>
                      <a:prstDash val="solid"/>
                      <a:round/>
                      <a:headEnd type="none" w="med" len="med"/>
                      <a:tailEnd type="none" w="med" len="med"/>
                    </a:lnT>
                    <a:lnB w="9525" cap="flat" cmpd="sng" algn="ctr">
                      <a:solidFill>
                        <a:srgbClr val="8D8A8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000" b="0" dirty="0">
                          <a:solidFill>
                            <a:schemeClr val="tx1"/>
                          </a:solidFill>
                        </a:rPr>
                        <a:t>00</a:t>
                      </a:r>
                    </a:p>
                  </a:txBody>
                  <a:tcPr anchor="ctr">
                    <a:lnL w="12700" cmpd="sng">
                      <a:noFill/>
                    </a:lnL>
                    <a:lnR w="12700" cmpd="sng">
                      <a:noFill/>
                    </a:lnR>
                    <a:lnT w="9525" cap="flat" cmpd="sng" algn="ctr">
                      <a:solidFill>
                        <a:srgbClr val="8D8A89"/>
                      </a:solidFill>
                      <a:prstDash val="solid"/>
                      <a:round/>
                      <a:headEnd type="none" w="med" len="med"/>
                      <a:tailEnd type="none" w="med" len="med"/>
                    </a:lnT>
                    <a:lnB w="9525" cap="flat" cmpd="sng" algn="ctr">
                      <a:solidFill>
                        <a:srgbClr val="8D8A8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4088452"/>
                  </a:ext>
                </a:extLst>
              </a:tr>
              <a:tr h="616804">
                <a:tc>
                  <a:txBody>
                    <a:bodyPr/>
                    <a:lstStyle/>
                    <a:p>
                      <a:r>
                        <a:rPr lang="en-US" sz="2000" b="0" dirty="0">
                          <a:solidFill>
                            <a:schemeClr val="tx1"/>
                          </a:solidFill>
                        </a:rPr>
                        <a:t>Section 4 – Title</a:t>
                      </a:r>
                    </a:p>
                  </a:txBody>
                  <a:tcPr anchor="ctr">
                    <a:lnL w="12700" cmpd="sng">
                      <a:noFill/>
                    </a:lnL>
                    <a:lnR w="12700" cmpd="sng">
                      <a:noFill/>
                    </a:lnR>
                    <a:lnT w="9525" cap="flat" cmpd="sng" algn="ctr">
                      <a:solidFill>
                        <a:srgbClr val="8D8A89"/>
                      </a:solidFill>
                      <a:prstDash val="solid"/>
                      <a:round/>
                      <a:headEnd type="none" w="med" len="med"/>
                      <a:tailEnd type="none" w="med" len="med"/>
                    </a:lnT>
                    <a:lnB w="9525" cap="flat" cmpd="sng" algn="ctr">
                      <a:solidFill>
                        <a:srgbClr val="8D8A8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000" b="0" dirty="0">
                          <a:solidFill>
                            <a:schemeClr val="tx1"/>
                          </a:solidFill>
                        </a:rPr>
                        <a:t>00</a:t>
                      </a:r>
                    </a:p>
                  </a:txBody>
                  <a:tcPr anchor="ctr">
                    <a:lnL w="12700" cmpd="sng">
                      <a:noFill/>
                    </a:lnL>
                    <a:lnR w="12700" cmpd="sng">
                      <a:noFill/>
                    </a:lnR>
                    <a:lnT w="9525" cap="flat" cmpd="sng" algn="ctr">
                      <a:solidFill>
                        <a:srgbClr val="8D8A89"/>
                      </a:solidFill>
                      <a:prstDash val="solid"/>
                      <a:round/>
                      <a:headEnd type="none" w="med" len="med"/>
                      <a:tailEnd type="none" w="med" len="med"/>
                    </a:lnT>
                    <a:lnB w="9525" cap="flat" cmpd="sng" algn="ctr">
                      <a:solidFill>
                        <a:srgbClr val="8D8A8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2915287"/>
                  </a:ext>
                </a:extLst>
              </a:tr>
              <a:tr h="616804">
                <a:tc>
                  <a:txBody>
                    <a:bodyPr/>
                    <a:lstStyle/>
                    <a:p>
                      <a:r>
                        <a:rPr lang="en-US" sz="2000" b="0" dirty="0">
                          <a:solidFill>
                            <a:schemeClr val="tx1"/>
                          </a:solidFill>
                        </a:rPr>
                        <a:t>Section 5 – Title</a:t>
                      </a:r>
                    </a:p>
                  </a:txBody>
                  <a:tcPr anchor="ctr">
                    <a:lnL w="12700" cmpd="sng">
                      <a:noFill/>
                    </a:lnL>
                    <a:lnR w="12700" cmpd="sng">
                      <a:noFill/>
                    </a:lnR>
                    <a:lnT w="9525" cap="flat" cmpd="sng" algn="ctr">
                      <a:solidFill>
                        <a:srgbClr val="8D8A89"/>
                      </a:solidFill>
                      <a:prstDash val="solid"/>
                      <a:round/>
                      <a:headEnd type="none" w="med" len="med"/>
                      <a:tailEnd type="none" w="med" len="med"/>
                    </a:lnT>
                    <a:lnB w="9525" cap="flat" cmpd="sng" algn="ctr">
                      <a:solidFill>
                        <a:srgbClr val="8D8A8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000" b="0" dirty="0">
                          <a:solidFill>
                            <a:schemeClr val="tx1"/>
                          </a:solidFill>
                        </a:rPr>
                        <a:t>00</a:t>
                      </a:r>
                    </a:p>
                  </a:txBody>
                  <a:tcPr anchor="ctr">
                    <a:lnL w="12700" cmpd="sng">
                      <a:noFill/>
                    </a:lnL>
                    <a:lnR w="12700" cmpd="sng">
                      <a:noFill/>
                    </a:lnR>
                    <a:lnT w="9525" cap="flat" cmpd="sng" algn="ctr">
                      <a:solidFill>
                        <a:srgbClr val="8D8A89"/>
                      </a:solidFill>
                      <a:prstDash val="solid"/>
                      <a:round/>
                      <a:headEnd type="none" w="med" len="med"/>
                      <a:tailEnd type="none" w="med" len="med"/>
                    </a:lnT>
                    <a:lnB w="9525" cap="flat" cmpd="sng" algn="ctr">
                      <a:solidFill>
                        <a:srgbClr val="8D8A8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0164535"/>
                  </a:ext>
                </a:extLst>
              </a:tr>
              <a:tr h="616804">
                <a:tc>
                  <a:txBody>
                    <a:bodyPr/>
                    <a:lstStyle/>
                    <a:p>
                      <a:r>
                        <a:rPr lang="en-US" sz="2000" b="0" dirty="0">
                          <a:solidFill>
                            <a:schemeClr val="tx1"/>
                          </a:solidFill>
                        </a:rPr>
                        <a:t>Section 6 – Title</a:t>
                      </a:r>
                    </a:p>
                  </a:txBody>
                  <a:tcPr anchor="ctr">
                    <a:lnL w="12700" cmpd="sng">
                      <a:noFill/>
                    </a:lnL>
                    <a:lnR w="12700" cmpd="sng">
                      <a:noFill/>
                    </a:lnR>
                    <a:lnT w="9525" cap="flat" cmpd="sng" algn="ctr">
                      <a:solidFill>
                        <a:srgbClr val="8D8A89"/>
                      </a:solidFill>
                      <a:prstDash val="solid"/>
                      <a:round/>
                      <a:headEnd type="none" w="med" len="med"/>
                      <a:tailEnd type="none" w="med" len="med"/>
                    </a:lnT>
                    <a:lnB w="9525" cap="flat" cmpd="sng" algn="ctr">
                      <a:solidFill>
                        <a:srgbClr val="8D8A8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000" b="0" dirty="0">
                          <a:solidFill>
                            <a:schemeClr val="tx1"/>
                          </a:solidFill>
                        </a:rPr>
                        <a:t>00</a:t>
                      </a:r>
                    </a:p>
                  </a:txBody>
                  <a:tcPr anchor="ctr">
                    <a:lnL w="12700" cmpd="sng">
                      <a:noFill/>
                    </a:lnL>
                    <a:lnR w="12700" cmpd="sng">
                      <a:noFill/>
                    </a:lnR>
                    <a:lnT w="9525" cap="flat" cmpd="sng" algn="ctr">
                      <a:solidFill>
                        <a:srgbClr val="8D8A89"/>
                      </a:solidFill>
                      <a:prstDash val="solid"/>
                      <a:round/>
                      <a:headEnd type="none" w="med" len="med"/>
                      <a:tailEnd type="none" w="med" len="med"/>
                    </a:lnT>
                    <a:lnB w="9525" cap="flat" cmpd="sng" algn="ctr">
                      <a:solidFill>
                        <a:srgbClr val="8D8A8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2609556"/>
                  </a:ext>
                </a:extLst>
              </a:tr>
              <a:tr h="616804">
                <a:tc>
                  <a:txBody>
                    <a:bodyPr/>
                    <a:lstStyle/>
                    <a:p>
                      <a:r>
                        <a:rPr lang="en-US" sz="2000" b="0" dirty="0">
                          <a:solidFill>
                            <a:schemeClr val="tx1"/>
                          </a:solidFill>
                        </a:rPr>
                        <a:t>Section 7 – Title</a:t>
                      </a:r>
                    </a:p>
                  </a:txBody>
                  <a:tcPr anchor="ctr">
                    <a:lnL w="12700" cmpd="sng">
                      <a:noFill/>
                    </a:lnL>
                    <a:lnR w="12700" cmpd="sng">
                      <a:noFill/>
                    </a:lnR>
                    <a:lnT w="9525" cap="flat" cmpd="sng" algn="ctr">
                      <a:solidFill>
                        <a:srgbClr val="8D8A89"/>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r>
                        <a:rPr lang="en-US" sz="2000" b="0" dirty="0">
                          <a:solidFill>
                            <a:schemeClr val="tx1"/>
                          </a:solidFill>
                        </a:rPr>
                        <a:t>00</a:t>
                      </a:r>
                    </a:p>
                  </a:txBody>
                  <a:tcPr anchor="ctr">
                    <a:lnL w="12700" cmpd="sng">
                      <a:noFill/>
                    </a:lnL>
                    <a:lnR w="12700" cmpd="sng">
                      <a:noFill/>
                    </a:lnR>
                    <a:lnT w="9525" cap="flat" cmpd="sng" algn="ctr">
                      <a:solidFill>
                        <a:srgbClr val="8D8A89"/>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36579821"/>
                  </a:ext>
                </a:extLst>
              </a:tr>
            </a:tbl>
          </a:graphicData>
        </a:graphic>
      </p:graphicFrame>
    </p:spTree>
    <p:extLst>
      <p:ext uri="{BB962C8B-B14F-4D97-AF65-F5344CB8AC3E}">
        <p14:creationId xmlns:p14="http://schemas.microsoft.com/office/powerpoint/2010/main" val="15016052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7A7DF335-AA41-C633-6CFD-2387EAFF6D91}"/>
              </a:ext>
            </a:extLst>
          </p:cNvPr>
          <p:cNvGrpSpPr/>
          <p:nvPr/>
        </p:nvGrpSpPr>
        <p:grpSpPr>
          <a:xfrm>
            <a:off x="649949" y="1721223"/>
            <a:ext cx="2481083" cy="1888028"/>
            <a:chOff x="649949" y="1721223"/>
            <a:chExt cx="2481083" cy="1888028"/>
          </a:xfrm>
        </p:grpSpPr>
        <p:pic>
          <p:nvPicPr>
            <p:cNvPr id="8" name="Picture 7">
              <a:extLst>
                <a:ext uri="{FF2B5EF4-FFF2-40B4-BE49-F238E27FC236}">
                  <a16:creationId xmlns:a16="http://schemas.microsoft.com/office/drawing/2014/main" id="{E899DBD0-0A54-CEA4-B576-AB891962F5C6}"/>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420965" y="1721223"/>
              <a:ext cx="936000" cy="936000"/>
            </a:xfrm>
            <a:prstGeom prst="ellipse">
              <a:avLst/>
            </a:prstGeom>
            <a:solidFill>
              <a:schemeClr val="bg1"/>
            </a:solidFill>
            <a:ln w="31750">
              <a:solidFill>
                <a:srgbClr val="DAD8D8"/>
              </a:solidFill>
            </a:ln>
          </p:spPr>
        </p:pic>
        <p:sp>
          <p:nvSpPr>
            <p:cNvPr id="28" name="Text Placeholder 7">
              <a:extLst>
                <a:ext uri="{FF2B5EF4-FFF2-40B4-BE49-F238E27FC236}">
                  <a16:creationId xmlns:a16="http://schemas.microsoft.com/office/drawing/2014/main" id="{DD08A63B-DF95-4A7F-9AB0-9FD9A967C997}"/>
                </a:ext>
              </a:extLst>
            </p:cNvPr>
            <p:cNvSpPr txBox="1">
              <a:spLocks/>
            </p:cNvSpPr>
            <p:nvPr/>
          </p:nvSpPr>
          <p:spPr>
            <a:xfrm>
              <a:off x="649949" y="2744350"/>
              <a:ext cx="2481083" cy="864901"/>
            </a:xfrm>
            <a:prstGeom prst="rect">
              <a:avLst/>
            </a:prstGeom>
          </p:spPr>
          <p:txBody>
            <a:bodyPr/>
            <a:lstStyle>
              <a:lvl1pPr marL="0" indent="0" algn="l" defTabSz="685800" rtl="0" eaLnBrk="1" latinLnBrk="0" hangingPunct="1">
                <a:lnSpc>
                  <a:spcPct val="100000"/>
                </a:lnSpc>
                <a:spcBef>
                  <a:spcPts val="0"/>
                </a:spcBef>
                <a:spcAft>
                  <a:spcPts val="600"/>
                </a:spcAft>
                <a:buFont typeface="Arial" panose="020B0604020202020204" pitchFamily="34" charset="0"/>
                <a:buNone/>
                <a:tabLst/>
                <a:defRPr lang="en-US" sz="1400" kern="1200" dirty="0" smtClean="0">
                  <a:solidFill>
                    <a:schemeClr val="tx1"/>
                  </a:solidFill>
                  <a:latin typeface="Sarabun" pitchFamily="2" charset="-34"/>
                  <a:ea typeface="+mn-ea"/>
                  <a:cs typeface="Sarabun" pitchFamily="2" charset="-34"/>
                </a:defRPr>
              </a:lvl1pPr>
              <a:lvl2pPr marL="268288" indent="-261938" algn="l" defTabSz="685800" rtl="0" eaLnBrk="1" latinLnBrk="0" hangingPunct="1">
                <a:lnSpc>
                  <a:spcPct val="100000"/>
                </a:lnSpc>
                <a:spcBef>
                  <a:spcPts val="0"/>
                </a:spcBef>
                <a:spcAft>
                  <a:spcPts val="600"/>
                </a:spcAft>
                <a:buFont typeface="Arial" panose="020B0604020202020204" pitchFamily="34" charset="0"/>
                <a:buChar char="•"/>
                <a:tabLst/>
                <a:defRPr lang="en-US" sz="1400" kern="1200" dirty="0" smtClean="0">
                  <a:solidFill>
                    <a:schemeClr val="tx1"/>
                  </a:solidFill>
                  <a:latin typeface="Sarabun" pitchFamily="2" charset="-34"/>
                  <a:ea typeface="+mn-ea"/>
                  <a:cs typeface="Sarabun" pitchFamily="2" charset="-34"/>
                </a:defRPr>
              </a:lvl2pPr>
              <a:lvl3pPr marL="492125" indent="-223838" algn="l" defTabSz="685800" rtl="0" eaLnBrk="1" latinLnBrk="0" hangingPunct="1">
                <a:lnSpc>
                  <a:spcPct val="100000"/>
                </a:lnSpc>
                <a:spcBef>
                  <a:spcPts val="0"/>
                </a:spcBef>
                <a:spcAft>
                  <a:spcPts val="600"/>
                </a:spcAft>
                <a:buFont typeface="System Font Regular"/>
                <a:buChar char="⁃"/>
                <a:tabLst/>
                <a:defRPr lang="en-US" sz="1400" kern="1200" dirty="0" smtClean="0">
                  <a:solidFill>
                    <a:schemeClr val="tx1"/>
                  </a:solidFill>
                  <a:latin typeface="Sarabun" pitchFamily="2" charset="-34"/>
                  <a:ea typeface="+mn-ea"/>
                  <a:cs typeface="Sarabun" pitchFamily="2" charset="-34"/>
                </a:defRPr>
              </a:lvl3pPr>
              <a:lvl4pPr marL="715963" indent="-223838" algn="l" defTabSz="685800" rtl="0" eaLnBrk="1" latinLnBrk="0" hangingPunct="1">
                <a:lnSpc>
                  <a:spcPct val="100000"/>
                </a:lnSpc>
                <a:spcBef>
                  <a:spcPts val="0"/>
                </a:spcBef>
                <a:spcAft>
                  <a:spcPts val="600"/>
                </a:spcAft>
                <a:buFont typeface="System Font Regular"/>
                <a:buChar char="⁃"/>
                <a:tabLst/>
                <a:defRPr lang="en-US" sz="1400" kern="1200" dirty="0" smtClean="0">
                  <a:solidFill>
                    <a:schemeClr val="tx1"/>
                  </a:solidFill>
                  <a:latin typeface="Sarabun" pitchFamily="2" charset="-34"/>
                  <a:ea typeface="+mn-ea"/>
                  <a:cs typeface="Sarabun" pitchFamily="2" charset="-34"/>
                </a:defRPr>
              </a:lvl4pPr>
              <a:lvl5pPr marL="977900" indent="-261938" algn="l" defTabSz="685800" rtl="0" eaLnBrk="1" latinLnBrk="0" hangingPunct="1">
                <a:lnSpc>
                  <a:spcPct val="100000"/>
                </a:lnSpc>
                <a:spcBef>
                  <a:spcPts val="0"/>
                </a:spcBef>
                <a:spcAft>
                  <a:spcPts val="600"/>
                </a:spcAft>
                <a:buFont typeface="Arial" panose="020B0604020202020204" pitchFamily="34" charset="0"/>
                <a:buChar char="•"/>
                <a:tabLst/>
                <a:defRPr lang="en-US" sz="1400" kern="1200" dirty="0">
                  <a:solidFill>
                    <a:schemeClr val="tx1"/>
                  </a:solidFill>
                  <a:latin typeface="Sarabun" pitchFamily="2" charset="-34"/>
                  <a:ea typeface="+mn-ea"/>
                  <a:cs typeface="Sarabun" pitchFamily="2" charset="-34"/>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spcAft>
                  <a:spcPts val="0"/>
                </a:spcAft>
              </a:pPr>
              <a:r>
                <a:rPr lang="en-US" sz="1200" dirty="0">
                  <a:latin typeface="+mn-lt"/>
                  <a:ea typeface="EB Garamond" pitchFamily="2" charset="0"/>
                  <a:cs typeface="Noto Serif Tamil Light" panose="02020402060505020204" pitchFamily="18" charset="0"/>
                </a:rPr>
                <a:t>First Last</a:t>
              </a:r>
            </a:p>
            <a:p>
              <a:pPr algn="ctr">
                <a:spcAft>
                  <a:spcPts val="0"/>
                </a:spcAft>
              </a:pPr>
              <a:r>
                <a:rPr lang="en-US" sz="1050" dirty="0">
                  <a:latin typeface="+mn-lt"/>
                  <a:ea typeface="EB Garamond" pitchFamily="2" charset="0"/>
                  <a:cs typeface="Noto Serif Tamil Light" panose="02020402060505020204" pitchFamily="18" charset="0"/>
                </a:rPr>
                <a:t>Designations</a:t>
              </a:r>
            </a:p>
            <a:p>
              <a:pPr algn="ctr">
                <a:spcAft>
                  <a:spcPts val="0"/>
                </a:spcAft>
              </a:pPr>
              <a:r>
                <a:rPr lang="en-US" sz="1050" dirty="0">
                  <a:latin typeface="+mn-lt"/>
                  <a:ea typeface="EB Garamond" pitchFamily="2" charset="0"/>
                  <a:cs typeface="Noto Serif Tamil Light" panose="02020402060505020204" pitchFamily="18" charset="0"/>
                </a:rPr>
                <a:t>Title Description</a:t>
              </a:r>
            </a:p>
            <a:p>
              <a:pPr algn="ctr">
                <a:spcAft>
                  <a:spcPts val="0"/>
                </a:spcAft>
              </a:pPr>
              <a:r>
                <a:rPr lang="en-US" sz="1050" dirty="0">
                  <a:latin typeface="+mn-lt"/>
                  <a:ea typeface="EB Garamond" pitchFamily="2" charset="0"/>
                  <a:cs typeface="Noto Serif Tamil Light" panose="02020402060505020204" pitchFamily="18" charset="0"/>
                </a:rPr>
                <a:t>000.000.0000</a:t>
              </a:r>
            </a:p>
            <a:p>
              <a:pPr algn="ctr">
                <a:spcAft>
                  <a:spcPts val="0"/>
                </a:spcAft>
              </a:pPr>
              <a:r>
                <a:rPr lang="en-US" sz="1050" dirty="0">
                  <a:latin typeface="+mn-lt"/>
                  <a:ea typeface="EB Garamond" pitchFamily="2" charset="0"/>
                  <a:cs typeface="Noto Serif Tamil Light" panose="02020402060505020204" pitchFamily="18" charset="0"/>
                </a:rPr>
                <a:t>name@lockton.com</a:t>
              </a:r>
              <a:endParaRPr lang="en-GB" sz="1050" dirty="0">
                <a:latin typeface="+mn-lt"/>
                <a:cs typeface="Sarabun Light" pitchFamily="2" charset="-34"/>
              </a:endParaRPr>
            </a:p>
          </p:txBody>
        </p:sp>
      </p:grpSp>
      <p:grpSp>
        <p:nvGrpSpPr>
          <p:cNvPr id="26" name="Group 25">
            <a:extLst>
              <a:ext uri="{FF2B5EF4-FFF2-40B4-BE49-F238E27FC236}">
                <a16:creationId xmlns:a16="http://schemas.microsoft.com/office/drawing/2014/main" id="{9CE10E17-86D8-90EA-9899-8E8FDBD7ADD1}"/>
              </a:ext>
            </a:extLst>
          </p:cNvPr>
          <p:cNvGrpSpPr/>
          <p:nvPr/>
        </p:nvGrpSpPr>
        <p:grpSpPr>
          <a:xfrm>
            <a:off x="649949" y="3897345"/>
            <a:ext cx="2481083" cy="1887761"/>
            <a:chOff x="649949" y="3897345"/>
            <a:chExt cx="2481083" cy="1887761"/>
          </a:xfrm>
        </p:grpSpPr>
        <p:sp>
          <p:nvSpPr>
            <p:cNvPr id="30" name="Text Placeholder 7">
              <a:extLst>
                <a:ext uri="{FF2B5EF4-FFF2-40B4-BE49-F238E27FC236}">
                  <a16:creationId xmlns:a16="http://schemas.microsoft.com/office/drawing/2014/main" id="{8FBDD4D6-3AB6-3AB3-163F-5BB21EC62C9F}"/>
                </a:ext>
              </a:extLst>
            </p:cNvPr>
            <p:cNvSpPr txBox="1">
              <a:spLocks/>
            </p:cNvSpPr>
            <p:nvPr/>
          </p:nvSpPr>
          <p:spPr>
            <a:xfrm>
              <a:off x="649949" y="4920205"/>
              <a:ext cx="2481083" cy="864901"/>
            </a:xfrm>
            <a:prstGeom prst="rect">
              <a:avLst/>
            </a:prstGeom>
          </p:spPr>
          <p:txBody>
            <a:bodyPr/>
            <a:lstStyle>
              <a:lvl1pPr marL="0" indent="0" algn="l" defTabSz="685800" rtl="0" eaLnBrk="1" latinLnBrk="0" hangingPunct="1">
                <a:lnSpc>
                  <a:spcPct val="100000"/>
                </a:lnSpc>
                <a:spcBef>
                  <a:spcPts val="0"/>
                </a:spcBef>
                <a:spcAft>
                  <a:spcPts val="600"/>
                </a:spcAft>
                <a:buFont typeface="Arial" panose="020B0604020202020204" pitchFamily="34" charset="0"/>
                <a:buNone/>
                <a:tabLst/>
                <a:defRPr lang="en-US" sz="1400" kern="1200" dirty="0" smtClean="0">
                  <a:solidFill>
                    <a:schemeClr val="tx1"/>
                  </a:solidFill>
                  <a:latin typeface="Sarabun" pitchFamily="2" charset="-34"/>
                  <a:ea typeface="+mn-ea"/>
                  <a:cs typeface="Sarabun" pitchFamily="2" charset="-34"/>
                </a:defRPr>
              </a:lvl1pPr>
              <a:lvl2pPr marL="268288" indent="-261938" algn="l" defTabSz="685800" rtl="0" eaLnBrk="1" latinLnBrk="0" hangingPunct="1">
                <a:lnSpc>
                  <a:spcPct val="100000"/>
                </a:lnSpc>
                <a:spcBef>
                  <a:spcPts val="0"/>
                </a:spcBef>
                <a:spcAft>
                  <a:spcPts val="600"/>
                </a:spcAft>
                <a:buFont typeface="Arial" panose="020B0604020202020204" pitchFamily="34" charset="0"/>
                <a:buChar char="•"/>
                <a:tabLst/>
                <a:defRPr lang="en-US" sz="1400" kern="1200" dirty="0" smtClean="0">
                  <a:solidFill>
                    <a:schemeClr val="tx1"/>
                  </a:solidFill>
                  <a:latin typeface="Sarabun" pitchFamily="2" charset="-34"/>
                  <a:ea typeface="+mn-ea"/>
                  <a:cs typeface="Sarabun" pitchFamily="2" charset="-34"/>
                </a:defRPr>
              </a:lvl2pPr>
              <a:lvl3pPr marL="492125" indent="-223838" algn="l" defTabSz="685800" rtl="0" eaLnBrk="1" latinLnBrk="0" hangingPunct="1">
                <a:lnSpc>
                  <a:spcPct val="100000"/>
                </a:lnSpc>
                <a:spcBef>
                  <a:spcPts val="0"/>
                </a:spcBef>
                <a:spcAft>
                  <a:spcPts val="600"/>
                </a:spcAft>
                <a:buFont typeface="System Font Regular"/>
                <a:buChar char="⁃"/>
                <a:tabLst/>
                <a:defRPr lang="en-US" sz="1400" kern="1200" dirty="0" smtClean="0">
                  <a:solidFill>
                    <a:schemeClr val="tx1"/>
                  </a:solidFill>
                  <a:latin typeface="Sarabun" pitchFamily="2" charset="-34"/>
                  <a:ea typeface="+mn-ea"/>
                  <a:cs typeface="Sarabun" pitchFamily="2" charset="-34"/>
                </a:defRPr>
              </a:lvl3pPr>
              <a:lvl4pPr marL="715963" indent="-223838" algn="l" defTabSz="685800" rtl="0" eaLnBrk="1" latinLnBrk="0" hangingPunct="1">
                <a:lnSpc>
                  <a:spcPct val="100000"/>
                </a:lnSpc>
                <a:spcBef>
                  <a:spcPts val="0"/>
                </a:spcBef>
                <a:spcAft>
                  <a:spcPts val="600"/>
                </a:spcAft>
                <a:buFont typeface="System Font Regular"/>
                <a:buChar char="⁃"/>
                <a:tabLst/>
                <a:defRPr lang="en-US" sz="1400" kern="1200" dirty="0" smtClean="0">
                  <a:solidFill>
                    <a:schemeClr val="tx1"/>
                  </a:solidFill>
                  <a:latin typeface="Sarabun" pitchFamily="2" charset="-34"/>
                  <a:ea typeface="+mn-ea"/>
                  <a:cs typeface="Sarabun" pitchFamily="2" charset="-34"/>
                </a:defRPr>
              </a:lvl4pPr>
              <a:lvl5pPr marL="977900" indent="-261938" algn="l" defTabSz="685800" rtl="0" eaLnBrk="1" latinLnBrk="0" hangingPunct="1">
                <a:lnSpc>
                  <a:spcPct val="100000"/>
                </a:lnSpc>
                <a:spcBef>
                  <a:spcPts val="0"/>
                </a:spcBef>
                <a:spcAft>
                  <a:spcPts val="600"/>
                </a:spcAft>
                <a:buFont typeface="Arial" panose="020B0604020202020204" pitchFamily="34" charset="0"/>
                <a:buChar char="•"/>
                <a:tabLst/>
                <a:defRPr lang="en-US" sz="1400" kern="1200" dirty="0">
                  <a:solidFill>
                    <a:schemeClr val="tx1"/>
                  </a:solidFill>
                  <a:latin typeface="Sarabun" pitchFamily="2" charset="-34"/>
                  <a:ea typeface="+mn-ea"/>
                  <a:cs typeface="Sarabun" pitchFamily="2" charset="-34"/>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EB Garamond" pitchFamily="2" charset="0"/>
                  <a:cs typeface="Noto Serif Tamil Light" panose="02020402060505020204" pitchFamily="18" charset="0"/>
                </a:rPr>
                <a:t>First Last</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EB Garamond" pitchFamily="2" charset="0"/>
                  <a:cs typeface="Noto Serif Tamil Light" panose="02020402060505020204" pitchFamily="18" charset="0"/>
                </a:rPr>
                <a:t>Designations</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EB Garamond" pitchFamily="2" charset="0"/>
                  <a:cs typeface="Noto Serif Tamil Light" panose="02020402060505020204" pitchFamily="18" charset="0"/>
                </a:rPr>
                <a:t>Title Description</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EB Garamond" pitchFamily="2" charset="0"/>
                  <a:cs typeface="Noto Serif Tamil Light" panose="02020402060505020204" pitchFamily="18" charset="0"/>
                </a:rPr>
                <a:t>000.000.0000</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EB Garamond" pitchFamily="2" charset="0"/>
                  <a:cs typeface="Noto Serif Tamil Light" panose="02020402060505020204" pitchFamily="18" charset="0"/>
                </a:rPr>
                <a:t>name@lockton.com</a:t>
              </a:r>
              <a:endParaRPr kumimoji="0" lang="en-GB" sz="1050" b="0" i="0" u="none" strike="noStrike" kern="1200" cap="none" spc="0" normalizeH="0" baseline="0" noProof="0" dirty="0">
                <a:ln>
                  <a:noFill/>
                </a:ln>
                <a:solidFill>
                  <a:prstClr val="black"/>
                </a:solidFill>
                <a:effectLst/>
                <a:uLnTx/>
                <a:uFillTx/>
                <a:latin typeface="Segoe UI"/>
                <a:ea typeface="+mn-ea"/>
                <a:cs typeface="Sarabun Light" pitchFamily="2" charset="-34"/>
              </a:endParaRPr>
            </a:p>
          </p:txBody>
        </p:sp>
        <p:pic>
          <p:nvPicPr>
            <p:cNvPr id="12" name="Picture 11">
              <a:extLst>
                <a:ext uri="{FF2B5EF4-FFF2-40B4-BE49-F238E27FC236}">
                  <a16:creationId xmlns:a16="http://schemas.microsoft.com/office/drawing/2014/main" id="{5F18A4E2-8B74-B4CC-38E2-2F0CD2667AC2}"/>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420965" y="3897345"/>
              <a:ext cx="936000" cy="936000"/>
            </a:xfrm>
            <a:prstGeom prst="ellipse">
              <a:avLst/>
            </a:prstGeom>
            <a:solidFill>
              <a:schemeClr val="bg1"/>
            </a:solidFill>
            <a:ln w="31750">
              <a:solidFill>
                <a:srgbClr val="DAD8D8"/>
              </a:solidFill>
            </a:ln>
          </p:spPr>
        </p:pic>
      </p:grpSp>
      <p:grpSp>
        <p:nvGrpSpPr>
          <p:cNvPr id="23" name="Group 22">
            <a:extLst>
              <a:ext uri="{FF2B5EF4-FFF2-40B4-BE49-F238E27FC236}">
                <a16:creationId xmlns:a16="http://schemas.microsoft.com/office/drawing/2014/main" id="{D9833597-A211-DFDA-6279-4644043FE19E}"/>
              </a:ext>
            </a:extLst>
          </p:cNvPr>
          <p:cNvGrpSpPr/>
          <p:nvPr/>
        </p:nvGrpSpPr>
        <p:grpSpPr>
          <a:xfrm>
            <a:off x="3453065" y="1721223"/>
            <a:ext cx="2481083" cy="1888028"/>
            <a:chOff x="3453065" y="1721223"/>
            <a:chExt cx="2481083" cy="1888028"/>
          </a:xfrm>
        </p:grpSpPr>
        <p:sp>
          <p:nvSpPr>
            <p:cNvPr id="34" name="Text Placeholder 7">
              <a:extLst>
                <a:ext uri="{FF2B5EF4-FFF2-40B4-BE49-F238E27FC236}">
                  <a16:creationId xmlns:a16="http://schemas.microsoft.com/office/drawing/2014/main" id="{63ED883E-469A-64AA-E9E6-4F866FDC6011}"/>
                </a:ext>
              </a:extLst>
            </p:cNvPr>
            <p:cNvSpPr txBox="1">
              <a:spLocks/>
            </p:cNvSpPr>
            <p:nvPr/>
          </p:nvSpPr>
          <p:spPr>
            <a:xfrm>
              <a:off x="3453065" y="2744350"/>
              <a:ext cx="2481083" cy="864901"/>
            </a:xfrm>
            <a:prstGeom prst="rect">
              <a:avLst/>
            </a:prstGeom>
          </p:spPr>
          <p:txBody>
            <a:bodyPr/>
            <a:lstStyle>
              <a:lvl1pPr marL="0" indent="0" algn="l" defTabSz="685800" rtl="0" eaLnBrk="1" latinLnBrk="0" hangingPunct="1">
                <a:lnSpc>
                  <a:spcPct val="100000"/>
                </a:lnSpc>
                <a:spcBef>
                  <a:spcPts val="0"/>
                </a:spcBef>
                <a:spcAft>
                  <a:spcPts val="600"/>
                </a:spcAft>
                <a:buFont typeface="Arial" panose="020B0604020202020204" pitchFamily="34" charset="0"/>
                <a:buNone/>
                <a:tabLst/>
                <a:defRPr lang="en-US" sz="1400" kern="1200" dirty="0" smtClean="0">
                  <a:solidFill>
                    <a:schemeClr val="tx1"/>
                  </a:solidFill>
                  <a:latin typeface="Sarabun" pitchFamily="2" charset="-34"/>
                  <a:ea typeface="+mn-ea"/>
                  <a:cs typeface="Sarabun" pitchFamily="2" charset="-34"/>
                </a:defRPr>
              </a:lvl1pPr>
              <a:lvl2pPr marL="268288" indent="-261938" algn="l" defTabSz="685800" rtl="0" eaLnBrk="1" latinLnBrk="0" hangingPunct="1">
                <a:lnSpc>
                  <a:spcPct val="100000"/>
                </a:lnSpc>
                <a:spcBef>
                  <a:spcPts val="0"/>
                </a:spcBef>
                <a:spcAft>
                  <a:spcPts val="600"/>
                </a:spcAft>
                <a:buFont typeface="Arial" panose="020B0604020202020204" pitchFamily="34" charset="0"/>
                <a:buChar char="•"/>
                <a:tabLst/>
                <a:defRPr lang="en-US" sz="1400" kern="1200" dirty="0" smtClean="0">
                  <a:solidFill>
                    <a:schemeClr val="tx1"/>
                  </a:solidFill>
                  <a:latin typeface="Sarabun" pitchFamily="2" charset="-34"/>
                  <a:ea typeface="+mn-ea"/>
                  <a:cs typeface="Sarabun" pitchFamily="2" charset="-34"/>
                </a:defRPr>
              </a:lvl2pPr>
              <a:lvl3pPr marL="492125" indent="-223838" algn="l" defTabSz="685800" rtl="0" eaLnBrk="1" latinLnBrk="0" hangingPunct="1">
                <a:lnSpc>
                  <a:spcPct val="100000"/>
                </a:lnSpc>
                <a:spcBef>
                  <a:spcPts val="0"/>
                </a:spcBef>
                <a:spcAft>
                  <a:spcPts val="600"/>
                </a:spcAft>
                <a:buFont typeface="System Font Regular"/>
                <a:buChar char="⁃"/>
                <a:tabLst/>
                <a:defRPr lang="en-US" sz="1400" kern="1200" dirty="0" smtClean="0">
                  <a:solidFill>
                    <a:schemeClr val="tx1"/>
                  </a:solidFill>
                  <a:latin typeface="Sarabun" pitchFamily="2" charset="-34"/>
                  <a:ea typeface="+mn-ea"/>
                  <a:cs typeface="Sarabun" pitchFamily="2" charset="-34"/>
                </a:defRPr>
              </a:lvl3pPr>
              <a:lvl4pPr marL="715963" indent="-223838" algn="l" defTabSz="685800" rtl="0" eaLnBrk="1" latinLnBrk="0" hangingPunct="1">
                <a:lnSpc>
                  <a:spcPct val="100000"/>
                </a:lnSpc>
                <a:spcBef>
                  <a:spcPts val="0"/>
                </a:spcBef>
                <a:spcAft>
                  <a:spcPts val="600"/>
                </a:spcAft>
                <a:buFont typeface="System Font Regular"/>
                <a:buChar char="⁃"/>
                <a:tabLst/>
                <a:defRPr lang="en-US" sz="1400" kern="1200" dirty="0" smtClean="0">
                  <a:solidFill>
                    <a:schemeClr val="tx1"/>
                  </a:solidFill>
                  <a:latin typeface="Sarabun" pitchFamily="2" charset="-34"/>
                  <a:ea typeface="+mn-ea"/>
                  <a:cs typeface="Sarabun" pitchFamily="2" charset="-34"/>
                </a:defRPr>
              </a:lvl4pPr>
              <a:lvl5pPr marL="977900" indent="-261938" algn="l" defTabSz="685800" rtl="0" eaLnBrk="1" latinLnBrk="0" hangingPunct="1">
                <a:lnSpc>
                  <a:spcPct val="100000"/>
                </a:lnSpc>
                <a:spcBef>
                  <a:spcPts val="0"/>
                </a:spcBef>
                <a:spcAft>
                  <a:spcPts val="600"/>
                </a:spcAft>
                <a:buFont typeface="Arial" panose="020B0604020202020204" pitchFamily="34" charset="0"/>
                <a:buChar char="•"/>
                <a:tabLst/>
                <a:defRPr lang="en-US" sz="1400" kern="1200" dirty="0">
                  <a:solidFill>
                    <a:schemeClr val="tx1"/>
                  </a:solidFill>
                  <a:latin typeface="Sarabun" pitchFamily="2" charset="-34"/>
                  <a:ea typeface="+mn-ea"/>
                  <a:cs typeface="Sarabun" pitchFamily="2" charset="-34"/>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EB Garamond" pitchFamily="2" charset="0"/>
                  <a:cs typeface="Noto Serif Tamil Light" panose="02020402060505020204" pitchFamily="18" charset="0"/>
                </a:rPr>
                <a:t>First Last</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EB Garamond" pitchFamily="2" charset="0"/>
                  <a:cs typeface="Noto Serif Tamil Light" panose="02020402060505020204" pitchFamily="18" charset="0"/>
                </a:rPr>
                <a:t>Designations</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EB Garamond" pitchFamily="2" charset="0"/>
                  <a:cs typeface="Noto Serif Tamil Light" panose="02020402060505020204" pitchFamily="18" charset="0"/>
                </a:rPr>
                <a:t>Title Description</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EB Garamond" pitchFamily="2" charset="0"/>
                  <a:cs typeface="Noto Serif Tamil Light" panose="02020402060505020204" pitchFamily="18" charset="0"/>
                </a:rPr>
                <a:t>000.000.0000</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EB Garamond" pitchFamily="2" charset="0"/>
                  <a:cs typeface="Noto Serif Tamil Light" panose="02020402060505020204" pitchFamily="18" charset="0"/>
                </a:rPr>
                <a:t>name@lockton.com</a:t>
              </a:r>
              <a:endParaRPr kumimoji="0" lang="en-GB" sz="1050" b="0" i="0" u="none" strike="noStrike" kern="1200" cap="none" spc="0" normalizeH="0" baseline="0" noProof="0" dirty="0">
                <a:ln>
                  <a:noFill/>
                </a:ln>
                <a:solidFill>
                  <a:prstClr val="black"/>
                </a:solidFill>
                <a:effectLst/>
                <a:uLnTx/>
                <a:uFillTx/>
                <a:latin typeface="Segoe UI"/>
                <a:ea typeface="+mn-ea"/>
                <a:cs typeface="Sarabun Light" pitchFamily="2" charset="-34"/>
              </a:endParaRPr>
            </a:p>
          </p:txBody>
        </p:sp>
        <p:pic>
          <p:nvPicPr>
            <p:cNvPr id="5" name="Picture 4">
              <a:extLst>
                <a:ext uri="{FF2B5EF4-FFF2-40B4-BE49-F238E27FC236}">
                  <a16:creationId xmlns:a16="http://schemas.microsoft.com/office/drawing/2014/main" id="{E52DE4E3-157A-F247-3976-9E834408E23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224011" y="1721223"/>
              <a:ext cx="936000" cy="936000"/>
            </a:xfrm>
            <a:prstGeom prst="ellipse">
              <a:avLst/>
            </a:prstGeom>
            <a:solidFill>
              <a:schemeClr val="bg1"/>
            </a:solidFill>
            <a:ln w="31750">
              <a:solidFill>
                <a:srgbClr val="DAD8D8"/>
              </a:solidFill>
            </a:ln>
          </p:spPr>
        </p:pic>
      </p:grpSp>
      <p:grpSp>
        <p:nvGrpSpPr>
          <p:cNvPr id="27" name="Group 26">
            <a:extLst>
              <a:ext uri="{FF2B5EF4-FFF2-40B4-BE49-F238E27FC236}">
                <a16:creationId xmlns:a16="http://schemas.microsoft.com/office/drawing/2014/main" id="{F8EE31F4-F2AA-9A41-07D5-86864DF2F326}"/>
              </a:ext>
            </a:extLst>
          </p:cNvPr>
          <p:cNvGrpSpPr/>
          <p:nvPr/>
        </p:nvGrpSpPr>
        <p:grpSpPr>
          <a:xfrm>
            <a:off x="3453065" y="3897345"/>
            <a:ext cx="2481083" cy="1887761"/>
            <a:chOff x="3453065" y="3897345"/>
            <a:chExt cx="2481083" cy="1887761"/>
          </a:xfrm>
        </p:grpSpPr>
        <p:sp>
          <p:nvSpPr>
            <p:cNvPr id="36" name="Text Placeholder 7">
              <a:extLst>
                <a:ext uri="{FF2B5EF4-FFF2-40B4-BE49-F238E27FC236}">
                  <a16:creationId xmlns:a16="http://schemas.microsoft.com/office/drawing/2014/main" id="{8D69E8C5-4469-4209-8009-D2E0C8FD057E}"/>
                </a:ext>
              </a:extLst>
            </p:cNvPr>
            <p:cNvSpPr txBox="1">
              <a:spLocks/>
            </p:cNvSpPr>
            <p:nvPr/>
          </p:nvSpPr>
          <p:spPr>
            <a:xfrm>
              <a:off x="3453065" y="4920205"/>
              <a:ext cx="2481083" cy="864901"/>
            </a:xfrm>
            <a:prstGeom prst="rect">
              <a:avLst/>
            </a:prstGeom>
          </p:spPr>
          <p:txBody>
            <a:bodyPr/>
            <a:lstStyle>
              <a:lvl1pPr marL="0" indent="0" algn="l" defTabSz="685800" rtl="0" eaLnBrk="1" latinLnBrk="0" hangingPunct="1">
                <a:lnSpc>
                  <a:spcPct val="100000"/>
                </a:lnSpc>
                <a:spcBef>
                  <a:spcPts val="0"/>
                </a:spcBef>
                <a:spcAft>
                  <a:spcPts val="600"/>
                </a:spcAft>
                <a:buFont typeface="Arial" panose="020B0604020202020204" pitchFamily="34" charset="0"/>
                <a:buNone/>
                <a:tabLst/>
                <a:defRPr lang="en-US" sz="1400" kern="1200" dirty="0" smtClean="0">
                  <a:solidFill>
                    <a:schemeClr val="tx1"/>
                  </a:solidFill>
                  <a:latin typeface="Sarabun" pitchFamily="2" charset="-34"/>
                  <a:ea typeface="+mn-ea"/>
                  <a:cs typeface="Sarabun" pitchFamily="2" charset="-34"/>
                </a:defRPr>
              </a:lvl1pPr>
              <a:lvl2pPr marL="268288" indent="-261938" algn="l" defTabSz="685800" rtl="0" eaLnBrk="1" latinLnBrk="0" hangingPunct="1">
                <a:lnSpc>
                  <a:spcPct val="100000"/>
                </a:lnSpc>
                <a:spcBef>
                  <a:spcPts val="0"/>
                </a:spcBef>
                <a:spcAft>
                  <a:spcPts val="600"/>
                </a:spcAft>
                <a:buFont typeface="Arial" panose="020B0604020202020204" pitchFamily="34" charset="0"/>
                <a:buChar char="•"/>
                <a:tabLst/>
                <a:defRPr lang="en-US" sz="1400" kern="1200" dirty="0" smtClean="0">
                  <a:solidFill>
                    <a:schemeClr val="tx1"/>
                  </a:solidFill>
                  <a:latin typeface="Sarabun" pitchFamily="2" charset="-34"/>
                  <a:ea typeface="+mn-ea"/>
                  <a:cs typeface="Sarabun" pitchFamily="2" charset="-34"/>
                </a:defRPr>
              </a:lvl2pPr>
              <a:lvl3pPr marL="492125" indent="-223838" algn="l" defTabSz="685800" rtl="0" eaLnBrk="1" latinLnBrk="0" hangingPunct="1">
                <a:lnSpc>
                  <a:spcPct val="100000"/>
                </a:lnSpc>
                <a:spcBef>
                  <a:spcPts val="0"/>
                </a:spcBef>
                <a:spcAft>
                  <a:spcPts val="600"/>
                </a:spcAft>
                <a:buFont typeface="System Font Regular"/>
                <a:buChar char="⁃"/>
                <a:tabLst/>
                <a:defRPr lang="en-US" sz="1400" kern="1200" dirty="0" smtClean="0">
                  <a:solidFill>
                    <a:schemeClr val="tx1"/>
                  </a:solidFill>
                  <a:latin typeface="Sarabun" pitchFamily="2" charset="-34"/>
                  <a:ea typeface="+mn-ea"/>
                  <a:cs typeface="Sarabun" pitchFamily="2" charset="-34"/>
                </a:defRPr>
              </a:lvl3pPr>
              <a:lvl4pPr marL="715963" indent="-223838" algn="l" defTabSz="685800" rtl="0" eaLnBrk="1" latinLnBrk="0" hangingPunct="1">
                <a:lnSpc>
                  <a:spcPct val="100000"/>
                </a:lnSpc>
                <a:spcBef>
                  <a:spcPts val="0"/>
                </a:spcBef>
                <a:spcAft>
                  <a:spcPts val="600"/>
                </a:spcAft>
                <a:buFont typeface="System Font Regular"/>
                <a:buChar char="⁃"/>
                <a:tabLst/>
                <a:defRPr lang="en-US" sz="1400" kern="1200" dirty="0" smtClean="0">
                  <a:solidFill>
                    <a:schemeClr val="tx1"/>
                  </a:solidFill>
                  <a:latin typeface="Sarabun" pitchFamily="2" charset="-34"/>
                  <a:ea typeface="+mn-ea"/>
                  <a:cs typeface="Sarabun" pitchFamily="2" charset="-34"/>
                </a:defRPr>
              </a:lvl4pPr>
              <a:lvl5pPr marL="977900" indent="-261938" algn="l" defTabSz="685800" rtl="0" eaLnBrk="1" latinLnBrk="0" hangingPunct="1">
                <a:lnSpc>
                  <a:spcPct val="100000"/>
                </a:lnSpc>
                <a:spcBef>
                  <a:spcPts val="0"/>
                </a:spcBef>
                <a:spcAft>
                  <a:spcPts val="600"/>
                </a:spcAft>
                <a:buFont typeface="Arial" panose="020B0604020202020204" pitchFamily="34" charset="0"/>
                <a:buChar char="•"/>
                <a:tabLst/>
                <a:defRPr lang="en-US" sz="1400" kern="1200" dirty="0">
                  <a:solidFill>
                    <a:schemeClr val="tx1"/>
                  </a:solidFill>
                  <a:latin typeface="Sarabun" pitchFamily="2" charset="-34"/>
                  <a:ea typeface="+mn-ea"/>
                  <a:cs typeface="Sarabun" pitchFamily="2" charset="-34"/>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EB Garamond" pitchFamily="2" charset="0"/>
                  <a:cs typeface="Noto Serif Tamil Light" panose="02020402060505020204" pitchFamily="18" charset="0"/>
                </a:rPr>
                <a:t>First Last</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EB Garamond" pitchFamily="2" charset="0"/>
                  <a:cs typeface="Noto Serif Tamil Light" panose="02020402060505020204" pitchFamily="18" charset="0"/>
                </a:rPr>
                <a:t>Designations</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EB Garamond" pitchFamily="2" charset="0"/>
                  <a:cs typeface="Noto Serif Tamil Light" panose="02020402060505020204" pitchFamily="18" charset="0"/>
                </a:rPr>
                <a:t>Title Description</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EB Garamond" pitchFamily="2" charset="0"/>
                  <a:cs typeface="Noto Serif Tamil Light" panose="02020402060505020204" pitchFamily="18" charset="0"/>
                </a:rPr>
                <a:t>000.000.0000</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EB Garamond" pitchFamily="2" charset="0"/>
                  <a:cs typeface="Noto Serif Tamil Light" panose="02020402060505020204" pitchFamily="18" charset="0"/>
                </a:rPr>
                <a:t>name@lockton.com</a:t>
              </a:r>
              <a:endParaRPr kumimoji="0" lang="en-GB" sz="1050" b="0" i="0" u="none" strike="noStrike" kern="1200" cap="none" spc="0" normalizeH="0" baseline="0" noProof="0" dirty="0">
                <a:ln>
                  <a:noFill/>
                </a:ln>
                <a:solidFill>
                  <a:prstClr val="black"/>
                </a:solidFill>
                <a:effectLst/>
                <a:uLnTx/>
                <a:uFillTx/>
                <a:latin typeface="Segoe UI"/>
                <a:ea typeface="+mn-ea"/>
                <a:cs typeface="Sarabun Light" pitchFamily="2" charset="-34"/>
              </a:endParaRPr>
            </a:p>
          </p:txBody>
        </p:sp>
        <p:pic>
          <p:nvPicPr>
            <p:cNvPr id="6" name="Picture 5">
              <a:extLst>
                <a:ext uri="{FF2B5EF4-FFF2-40B4-BE49-F238E27FC236}">
                  <a16:creationId xmlns:a16="http://schemas.microsoft.com/office/drawing/2014/main" id="{CE44C455-E693-4A47-ECBD-1A2D5FC30FF6}"/>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224011" y="3897345"/>
              <a:ext cx="936000" cy="936000"/>
            </a:xfrm>
            <a:prstGeom prst="ellipse">
              <a:avLst/>
            </a:prstGeom>
            <a:solidFill>
              <a:schemeClr val="bg1"/>
            </a:solidFill>
            <a:ln w="31750">
              <a:solidFill>
                <a:srgbClr val="DAD8D8"/>
              </a:solidFill>
            </a:ln>
          </p:spPr>
        </p:pic>
      </p:grpSp>
      <p:grpSp>
        <p:nvGrpSpPr>
          <p:cNvPr id="24" name="Group 23">
            <a:extLst>
              <a:ext uri="{FF2B5EF4-FFF2-40B4-BE49-F238E27FC236}">
                <a16:creationId xmlns:a16="http://schemas.microsoft.com/office/drawing/2014/main" id="{B9DAE14D-357E-CF33-9C87-2EA525F44ADC}"/>
              </a:ext>
            </a:extLst>
          </p:cNvPr>
          <p:cNvGrpSpPr/>
          <p:nvPr/>
        </p:nvGrpSpPr>
        <p:grpSpPr>
          <a:xfrm>
            <a:off x="6256184" y="1721223"/>
            <a:ext cx="2481083" cy="1888028"/>
            <a:chOff x="6256184" y="1721223"/>
            <a:chExt cx="2481083" cy="1888028"/>
          </a:xfrm>
        </p:grpSpPr>
        <p:sp>
          <p:nvSpPr>
            <p:cNvPr id="40" name="Text Placeholder 7">
              <a:extLst>
                <a:ext uri="{FF2B5EF4-FFF2-40B4-BE49-F238E27FC236}">
                  <a16:creationId xmlns:a16="http://schemas.microsoft.com/office/drawing/2014/main" id="{89B7EA4E-810E-2AB2-6110-DF53DDA28ABC}"/>
                </a:ext>
              </a:extLst>
            </p:cNvPr>
            <p:cNvSpPr txBox="1">
              <a:spLocks/>
            </p:cNvSpPr>
            <p:nvPr/>
          </p:nvSpPr>
          <p:spPr>
            <a:xfrm>
              <a:off x="6256184" y="2744350"/>
              <a:ext cx="2481083" cy="864901"/>
            </a:xfrm>
            <a:prstGeom prst="rect">
              <a:avLst/>
            </a:prstGeom>
          </p:spPr>
          <p:txBody>
            <a:bodyPr/>
            <a:lstStyle>
              <a:lvl1pPr marL="0" indent="0" algn="l" defTabSz="685800" rtl="0" eaLnBrk="1" latinLnBrk="0" hangingPunct="1">
                <a:lnSpc>
                  <a:spcPct val="100000"/>
                </a:lnSpc>
                <a:spcBef>
                  <a:spcPts val="0"/>
                </a:spcBef>
                <a:spcAft>
                  <a:spcPts val="600"/>
                </a:spcAft>
                <a:buFont typeface="Arial" panose="020B0604020202020204" pitchFamily="34" charset="0"/>
                <a:buNone/>
                <a:tabLst/>
                <a:defRPr lang="en-US" sz="1400" kern="1200" dirty="0" smtClean="0">
                  <a:solidFill>
                    <a:schemeClr val="tx1"/>
                  </a:solidFill>
                  <a:latin typeface="Sarabun" pitchFamily="2" charset="-34"/>
                  <a:ea typeface="+mn-ea"/>
                  <a:cs typeface="Sarabun" pitchFamily="2" charset="-34"/>
                </a:defRPr>
              </a:lvl1pPr>
              <a:lvl2pPr marL="268288" indent="-261938" algn="l" defTabSz="685800" rtl="0" eaLnBrk="1" latinLnBrk="0" hangingPunct="1">
                <a:lnSpc>
                  <a:spcPct val="100000"/>
                </a:lnSpc>
                <a:spcBef>
                  <a:spcPts val="0"/>
                </a:spcBef>
                <a:spcAft>
                  <a:spcPts val="600"/>
                </a:spcAft>
                <a:buFont typeface="Arial" panose="020B0604020202020204" pitchFamily="34" charset="0"/>
                <a:buChar char="•"/>
                <a:tabLst/>
                <a:defRPr lang="en-US" sz="1400" kern="1200" dirty="0" smtClean="0">
                  <a:solidFill>
                    <a:schemeClr val="tx1"/>
                  </a:solidFill>
                  <a:latin typeface="Sarabun" pitchFamily="2" charset="-34"/>
                  <a:ea typeface="+mn-ea"/>
                  <a:cs typeface="Sarabun" pitchFamily="2" charset="-34"/>
                </a:defRPr>
              </a:lvl2pPr>
              <a:lvl3pPr marL="492125" indent="-223838" algn="l" defTabSz="685800" rtl="0" eaLnBrk="1" latinLnBrk="0" hangingPunct="1">
                <a:lnSpc>
                  <a:spcPct val="100000"/>
                </a:lnSpc>
                <a:spcBef>
                  <a:spcPts val="0"/>
                </a:spcBef>
                <a:spcAft>
                  <a:spcPts val="600"/>
                </a:spcAft>
                <a:buFont typeface="System Font Regular"/>
                <a:buChar char="⁃"/>
                <a:tabLst/>
                <a:defRPr lang="en-US" sz="1400" kern="1200" dirty="0" smtClean="0">
                  <a:solidFill>
                    <a:schemeClr val="tx1"/>
                  </a:solidFill>
                  <a:latin typeface="Sarabun" pitchFamily="2" charset="-34"/>
                  <a:ea typeface="+mn-ea"/>
                  <a:cs typeface="Sarabun" pitchFamily="2" charset="-34"/>
                </a:defRPr>
              </a:lvl3pPr>
              <a:lvl4pPr marL="715963" indent="-223838" algn="l" defTabSz="685800" rtl="0" eaLnBrk="1" latinLnBrk="0" hangingPunct="1">
                <a:lnSpc>
                  <a:spcPct val="100000"/>
                </a:lnSpc>
                <a:spcBef>
                  <a:spcPts val="0"/>
                </a:spcBef>
                <a:spcAft>
                  <a:spcPts val="600"/>
                </a:spcAft>
                <a:buFont typeface="System Font Regular"/>
                <a:buChar char="⁃"/>
                <a:tabLst/>
                <a:defRPr lang="en-US" sz="1400" kern="1200" dirty="0" smtClean="0">
                  <a:solidFill>
                    <a:schemeClr val="tx1"/>
                  </a:solidFill>
                  <a:latin typeface="Sarabun" pitchFamily="2" charset="-34"/>
                  <a:ea typeface="+mn-ea"/>
                  <a:cs typeface="Sarabun" pitchFamily="2" charset="-34"/>
                </a:defRPr>
              </a:lvl4pPr>
              <a:lvl5pPr marL="977900" indent="-261938" algn="l" defTabSz="685800" rtl="0" eaLnBrk="1" latinLnBrk="0" hangingPunct="1">
                <a:lnSpc>
                  <a:spcPct val="100000"/>
                </a:lnSpc>
                <a:spcBef>
                  <a:spcPts val="0"/>
                </a:spcBef>
                <a:spcAft>
                  <a:spcPts val="600"/>
                </a:spcAft>
                <a:buFont typeface="Arial" panose="020B0604020202020204" pitchFamily="34" charset="0"/>
                <a:buChar char="•"/>
                <a:tabLst/>
                <a:defRPr lang="en-US" sz="1400" kern="1200" dirty="0">
                  <a:solidFill>
                    <a:schemeClr val="tx1"/>
                  </a:solidFill>
                  <a:latin typeface="Sarabun" pitchFamily="2" charset="-34"/>
                  <a:ea typeface="+mn-ea"/>
                  <a:cs typeface="Sarabun" pitchFamily="2" charset="-34"/>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EB Garamond" pitchFamily="2" charset="0"/>
                  <a:cs typeface="Noto Serif Tamil Light" panose="02020402060505020204" pitchFamily="18" charset="0"/>
                </a:rPr>
                <a:t>First Last</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EB Garamond" pitchFamily="2" charset="0"/>
                  <a:cs typeface="Noto Serif Tamil Light" panose="02020402060505020204" pitchFamily="18" charset="0"/>
                </a:rPr>
                <a:t>Designations</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EB Garamond" pitchFamily="2" charset="0"/>
                  <a:cs typeface="Noto Serif Tamil Light" panose="02020402060505020204" pitchFamily="18" charset="0"/>
                </a:rPr>
                <a:t>Title Description</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EB Garamond" pitchFamily="2" charset="0"/>
                  <a:cs typeface="Noto Serif Tamil Light" panose="02020402060505020204" pitchFamily="18" charset="0"/>
                </a:rPr>
                <a:t>000.000.0000</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EB Garamond" pitchFamily="2" charset="0"/>
                  <a:cs typeface="Noto Serif Tamil Light" panose="02020402060505020204" pitchFamily="18" charset="0"/>
                </a:rPr>
                <a:t>name@lockton.com</a:t>
              </a:r>
              <a:endParaRPr kumimoji="0" lang="en-GB" sz="1050" b="0" i="0" u="none" strike="noStrike" kern="1200" cap="none" spc="0" normalizeH="0" baseline="0" noProof="0" dirty="0">
                <a:ln>
                  <a:noFill/>
                </a:ln>
                <a:solidFill>
                  <a:prstClr val="black"/>
                </a:solidFill>
                <a:effectLst/>
                <a:uLnTx/>
                <a:uFillTx/>
                <a:latin typeface="Segoe UI"/>
                <a:ea typeface="+mn-ea"/>
                <a:cs typeface="Sarabun Light" pitchFamily="2" charset="-34"/>
              </a:endParaRPr>
            </a:p>
          </p:txBody>
        </p:sp>
        <p:pic>
          <p:nvPicPr>
            <p:cNvPr id="17" name="Picture 16">
              <a:extLst>
                <a:ext uri="{FF2B5EF4-FFF2-40B4-BE49-F238E27FC236}">
                  <a16:creationId xmlns:a16="http://schemas.microsoft.com/office/drawing/2014/main" id="{77D46A5C-2FAD-721E-268B-B0FFE2FDC516}"/>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7027057" y="1721223"/>
              <a:ext cx="936000" cy="936000"/>
            </a:xfrm>
            <a:prstGeom prst="ellipse">
              <a:avLst/>
            </a:prstGeom>
            <a:solidFill>
              <a:schemeClr val="bg1"/>
            </a:solidFill>
            <a:ln w="31750">
              <a:solidFill>
                <a:srgbClr val="DAD8D8"/>
              </a:solidFill>
            </a:ln>
          </p:spPr>
        </p:pic>
      </p:grpSp>
      <p:grpSp>
        <p:nvGrpSpPr>
          <p:cNvPr id="29" name="Group 28">
            <a:extLst>
              <a:ext uri="{FF2B5EF4-FFF2-40B4-BE49-F238E27FC236}">
                <a16:creationId xmlns:a16="http://schemas.microsoft.com/office/drawing/2014/main" id="{9605AB81-8ED9-3352-3B0E-B96943DC8728}"/>
              </a:ext>
            </a:extLst>
          </p:cNvPr>
          <p:cNvGrpSpPr/>
          <p:nvPr/>
        </p:nvGrpSpPr>
        <p:grpSpPr>
          <a:xfrm>
            <a:off x="6256184" y="3897345"/>
            <a:ext cx="2481083" cy="1887761"/>
            <a:chOff x="6256184" y="3897345"/>
            <a:chExt cx="2481083" cy="1887761"/>
          </a:xfrm>
        </p:grpSpPr>
        <p:sp>
          <p:nvSpPr>
            <p:cNvPr id="42" name="Text Placeholder 7">
              <a:extLst>
                <a:ext uri="{FF2B5EF4-FFF2-40B4-BE49-F238E27FC236}">
                  <a16:creationId xmlns:a16="http://schemas.microsoft.com/office/drawing/2014/main" id="{762948E4-BF2D-D8E7-994A-7FC75B642A9B}"/>
                </a:ext>
              </a:extLst>
            </p:cNvPr>
            <p:cNvSpPr txBox="1">
              <a:spLocks/>
            </p:cNvSpPr>
            <p:nvPr/>
          </p:nvSpPr>
          <p:spPr>
            <a:xfrm>
              <a:off x="6256184" y="4920205"/>
              <a:ext cx="2481083" cy="864901"/>
            </a:xfrm>
            <a:prstGeom prst="rect">
              <a:avLst/>
            </a:prstGeom>
          </p:spPr>
          <p:txBody>
            <a:bodyPr/>
            <a:lstStyle>
              <a:lvl1pPr marL="0" indent="0" algn="l" defTabSz="685800" rtl="0" eaLnBrk="1" latinLnBrk="0" hangingPunct="1">
                <a:lnSpc>
                  <a:spcPct val="100000"/>
                </a:lnSpc>
                <a:spcBef>
                  <a:spcPts val="0"/>
                </a:spcBef>
                <a:spcAft>
                  <a:spcPts val="600"/>
                </a:spcAft>
                <a:buFont typeface="Arial" panose="020B0604020202020204" pitchFamily="34" charset="0"/>
                <a:buNone/>
                <a:tabLst/>
                <a:defRPr lang="en-US" sz="1400" kern="1200" dirty="0" smtClean="0">
                  <a:solidFill>
                    <a:schemeClr val="tx1"/>
                  </a:solidFill>
                  <a:latin typeface="Sarabun" pitchFamily="2" charset="-34"/>
                  <a:ea typeface="+mn-ea"/>
                  <a:cs typeface="Sarabun" pitchFamily="2" charset="-34"/>
                </a:defRPr>
              </a:lvl1pPr>
              <a:lvl2pPr marL="268288" indent="-261938" algn="l" defTabSz="685800" rtl="0" eaLnBrk="1" latinLnBrk="0" hangingPunct="1">
                <a:lnSpc>
                  <a:spcPct val="100000"/>
                </a:lnSpc>
                <a:spcBef>
                  <a:spcPts val="0"/>
                </a:spcBef>
                <a:spcAft>
                  <a:spcPts val="600"/>
                </a:spcAft>
                <a:buFont typeface="Arial" panose="020B0604020202020204" pitchFamily="34" charset="0"/>
                <a:buChar char="•"/>
                <a:tabLst/>
                <a:defRPr lang="en-US" sz="1400" kern="1200" dirty="0" smtClean="0">
                  <a:solidFill>
                    <a:schemeClr val="tx1"/>
                  </a:solidFill>
                  <a:latin typeface="Sarabun" pitchFamily="2" charset="-34"/>
                  <a:ea typeface="+mn-ea"/>
                  <a:cs typeface="Sarabun" pitchFamily="2" charset="-34"/>
                </a:defRPr>
              </a:lvl2pPr>
              <a:lvl3pPr marL="492125" indent="-223838" algn="l" defTabSz="685800" rtl="0" eaLnBrk="1" latinLnBrk="0" hangingPunct="1">
                <a:lnSpc>
                  <a:spcPct val="100000"/>
                </a:lnSpc>
                <a:spcBef>
                  <a:spcPts val="0"/>
                </a:spcBef>
                <a:spcAft>
                  <a:spcPts val="600"/>
                </a:spcAft>
                <a:buFont typeface="System Font Regular"/>
                <a:buChar char="⁃"/>
                <a:tabLst/>
                <a:defRPr lang="en-US" sz="1400" kern="1200" dirty="0" smtClean="0">
                  <a:solidFill>
                    <a:schemeClr val="tx1"/>
                  </a:solidFill>
                  <a:latin typeface="Sarabun" pitchFamily="2" charset="-34"/>
                  <a:ea typeface="+mn-ea"/>
                  <a:cs typeface="Sarabun" pitchFamily="2" charset="-34"/>
                </a:defRPr>
              </a:lvl3pPr>
              <a:lvl4pPr marL="715963" indent="-223838" algn="l" defTabSz="685800" rtl="0" eaLnBrk="1" latinLnBrk="0" hangingPunct="1">
                <a:lnSpc>
                  <a:spcPct val="100000"/>
                </a:lnSpc>
                <a:spcBef>
                  <a:spcPts val="0"/>
                </a:spcBef>
                <a:spcAft>
                  <a:spcPts val="600"/>
                </a:spcAft>
                <a:buFont typeface="System Font Regular"/>
                <a:buChar char="⁃"/>
                <a:tabLst/>
                <a:defRPr lang="en-US" sz="1400" kern="1200" dirty="0" smtClean="0">
                  <a:solidFill>
                    <a:schemeClr val="tx1"/>
                  </a:solidFill>
                  <a:latin typeface="Sarabun" pitchFamily="2" charset="-34"/>
                  <a:ea typeface="+mn-ea"/>
                  <a:cs typeface="Sarabun" pitchFamily="2" charset="-34"/>
                </a:defRPr>
              </a:lvl4pPr>
              <a:lvl5pPr marL="977900" indent="-261938" algn="l" defTabSz="685800" rtl="0" eaLnBrk="1" latinLnBrk="0" hangingPunct="1">
                <a:lnSpc>
                  <a:spcPct val="100000"/>
                </a:lnSpc>
                <a:spcBef>
                  <a:spcPts val="0"/>
                </a:spcBef>
                <a:spcAft>
                  <a:spcPts val="600"/>
                </a:spcAft>
                <a:buFont typeface="Arial" panose="020B0604020202020204" pitchFamily="34" charset="0"/>
                <a:buChar char="•"/>
                <a:tabLst/>
                <a:defRPr lang="en-US" sz="1400" kern="1200" dirty="0">
                  <a:solidFill>
                    <a:schemeClr val="tx1"/>
                  </a:solidFill>
                  <a:latin typeface="Sarabun" pitchFamily="2" charset="-34"/>
                  <a:ea typeface="+mn-ea"/>
                  <a:cs typeface="Sarabun" pitchFamily="2" charset="-34"/>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EB Garamond" pitchFamily="2" charset="0"/>
                  <a:cs typeface="Noto Serif Tamil Light" panose="02020402060505020204" pitchFamily="18" charset="0"/>
                </a:rPr>
                <a:t>First Last</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EB Garamond" pitchFamily="2" charset="0"/>
                  <a:cs typeface="Noto Serif Tamil Light" panose="02020402060505020204" pitchFamily="18" charset="0"/>
                </a:rPr>
                <a:t>Designations</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EB Garamond" pitchFamily="2" charset="0"/>
                  <a:cs typeface="Noto Serif Tamil Light" panose="02020402060505020204" pitchFamily="18" charset="0"/>
                </a:rPr>
                <a:t>Title Description</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EB Garamond" pitchFamily="2" charset="0"/>
                  <a:cs typeface="Noto Serif Tamil Light" panose="02020402060505020204" pitchFamily="18" charset="0"/>
                </a:rPr>
                <a:t>000.000.0000</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EB Garamond" pitchFamily="2" charset="0"/>
                  <a:cs typeface="Noto Serif Tamil Light" panose="02020402060505020204" pitchFamily="18" charset="0"/>
                </a:rPr>
                <a:t>name@lockton.com</a:t>
              </a:r>
              <a:endParaRPr kumimoji="0" lang="en-GB" sz="1050" b="0" i="0" u="none" strike="noStrike" kern="1200" cap="none" spc="0" normalizeH="0" baseline="0" noProof="0" dirty="0">
                <a:ln>
                  <a:noFill/>
                </a:ln>
                <a:solidFill>
                  <a:prstClr val="black"/>
                </a:solidFill>
                <a:effectLst/>
                <a:uLnTx/>
                <a:uFillTx/>
                <a:latin typeface="Segoe UI"/>
                <a:ea typeface="+mn-ea"/>
                <a:cs typeface="Sarabun Light" pitchFamily="2" charset="-34"/>
              </a:endParaRPr>
            </a:p>
          </p:txBody>
        </p:sp>
        <p:pic>
          <p:nvPicPr>
            <p:cNvPr id="18" name="Picture 17">
              <a:extLst>
                <a:ext uri="{FF2B5EF4-FFF2-40B4-BE49-F238E27FC236}">
                  <a16:creationId xmlns:a16="http://schemas.microsoft.com/office/drawing/2014/main" id="{3F008671-5566-5C71-F857-03E010804D96}"/>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7027057" y="3897345"/>
              <a:ext cx="936000" cy="936000"/>
            </a:xfrm>
            <a:prstGeom prst="ellipse">
              <a:avLst/>
            </a:prstGeom>
            <a:solidFill>
              <a:schemeClr val="bg1"/>
            </a:solidFill>
            <a:ln w="31750">
              <a:solidFill>
                <a:srgbClr val="DAD8D8"/>
              </a:solidFill>
            </a:ln>
          </p:spPr>
        </p:pic>
      </p:grpSp>
      <p:grpSp>
        <p:nvGrpSpPr>
          <p:cNvPr id="25" name="Group 24">
            <a:extLst>
              <a:ext uri="{FF2B5EF4-FFF2-40B4-BE49-F238E27FC236}">
                <a16:creationId xmlns:a16="http://schemas.microsoft.com/office/drawing/2014/main" id="{513F499A-1D11-B99E-1AB6-FDC12311354A}"/>
              </a:ext>
            </a:extLst>
          </p:cNvPr>
          <p:cNvGrpSpPr/>
          <p:nvPr/>
        </p:nvGrpSpPr>
        <p:grpSpPr>
          <a:xfrm>
            <a:off x="9059301" y="1721223"/>
            <a:ext cx="2481083" cy="1888028"/>
            <a:chOff x="9059301" y="1721223"/>
            <a:chExt cx="2481083" cy="1888028"/>
          </a:xfrm>
        </p:grpSpPr>
        <p:sp>
          <p:nvSpPr>
            <p:cNvPr id="46" name="Text Placeholder 7">
              <a:extLst>
                <a:ext uri="{FF2B5EF4-FFF2-40B4-BE49-F238E27FC236}">
                  <a16:creationId xmlns:a16="http://schemas.microsoft.com/office/drawing/2014/main" id="{96F453A8-48D7-9D43-001E-70620A5AD906}"/>
                </a:ext>
              </a:extLst>
            </p:cNvPr>
            <p:cNvSpPr txBox="1">
              <a:spLocks/>
            </p:cNvSpPr>
            <p:nvPr/>
          </p:nvSpPr>
          <p:spPr>
            <a:xfrm>
              <a:off x="9059301" y="2744350"/>
              <a:ext cx="2481083" cy="864901"/>
            </a:xfrm>
            <a:prstGeom prst="rect">
              <a:avLst/>
            </a:prstGeom>
          </p:spPr>
          <p:txBody>
            <a:bodyPr/>
            <a:lstStyle>
              <a:lvl1pPr marL="0" indent="0" algn="l" defTabSz="685800" rtl="0" eaLnBrk="1" latinLnBrk="0" hangingPunct="1">
                <a:lnSpc>
                  <a:spcPct val="100000"/>
                </a:lnSpc>
                <a:spcBef>
                  <a:spcPts val="0"/>
                </a:spcBef>
                <a:spcAft>
                  <a:spcPts val="600"/>
                </a:spcAft>
                <a:buFont typeface="Arial" panose="020B0604020202020204" pitchFamily="34" charset="0"/>
                <a:buNone/>
                <a:tabLst/>
                <a:defRPr lang="en-US" sz="1400" kern="1200" dirty="0" smtClean="0">
                  <a:solidFill>
                    <a:schemeClr val="tx1"/>
                  </a:solidFill>
                  <a:latin typeface="Sarabun" pitchFamily="2" charset="-34"/>
                  <a:ea typeface="+mn-ea"/>
                  <a:cs typeface="Sarabun" pitchFamily="2" charset="-34"/>
                </a:defRPr>
              </a:lvl1pPr>
              <a:lvl2pPr marL="268288" indent="-261938" algn="l" defTabSz="685800" rtl="0" eaLnBrk="1" latinLnBrk="0" hangingPunct="1">
                <a:lnSpc>
                  <a:spcPct val="100000"/>
                </a:lnSpc>
                <a:spcBef>
                  <a:spcPts val="0"/>
                </a:spcBef>
                <a:spcAft>
                  <a:spcPts val="600"/>
                </a:spcAft>
                <a:buFont typeface="Arial" panose="020B0604020202020204" pitchFamily="34" charset="0"/>
                <a:buChar char="•"/>
                <a:tabLst/>
                <a:defRPr lang="en-US" sz="1400" kern="1200" dirty="0" smtClean="0">
                  <a:solidFill>
                    <a:schemeClr val="tx1"/>
                  </a:solidFill>
                  <a:latin typeface="Sarabun" pitchFamily="2" charset="-34"/>
                  <a:ea typeface="+mn-ea"/>
                  <a:cs typeface="Sarabun" pitchFamily="2" charset="-34"/>
                </a:defRPr>
              </a:lvl2pPr>
              <a:lvl3pPr marL="492125" indent="-223838" algn="l" defTabSz="685800" rtl="0" eaLnBrk="1" latinLnBrk="0" hangingPunct="1">
                <a:lnSpc>
                  <a:spcPct val="100000"/>
                </a:lnSpc>
                <a:spcBef>
                  <a:spcPts val="0"/>
                </a:spcBef>
                <a:spcAft>
                  <a:spcPts val="600"/>
                </a:spcAft>
                <a:buFont typeface="System Font Regular"/>
                <a:buChar char="⁃"/>
                <a:tabLst/>
                <a:defRPr lang="en-US" sz="1400" kern="1200" dirty="0" smtClean="0">
                  <a:solidFill>
                    <a:schemeClr val="tx1"/>
                  </a:solidFill>
                  <a:latin typeface="Sarabun" pitchFamily="2" charset="-34"/>
                  <a:ea typeface="+mn-ea"/>
                  <a:cs typeface="Sarabun" pitchFamily="2" charset="-34"/>
                </a:defRPr>
              </a:lvl3pPr>
              <a:lvl4pPr marL="715963" indent="-223838" algn="l" defTabSz="685800" rtl="0" eaLnBrk="1" latinLnBrk="0" hangingPunct="1">
                <a:lnSpc>
                  <a:spcPct val="100000"/>
                </a:lnSpc>
                <a:spcBef>
                  <a:spcPts val="0"/>
                </a:spcBef>
                <a:spcAft>
                  <a:spcPts val="600"/>
                </a:spcAft>
                <a:buFont typeface="System Font Regular"/>
                <a:buChar char="⁃"/>
                <a:tabLst/>
                <a:defRPr lang="en-US" sz="1400" kern="1200" dirty="0" smtClean="0">
                  <a:solidFill>
                    <a:schemeClr val="tx1"/>
                  </a:solidFill>
                  <a:latin typeface="Sarabun" pitchFamily="2" charset="-34"/>
                  <a:ea typeface="+mn-ea"/>
                  <a:cs typeface="Sarabun" pitchFamily="2" charset="-34"/>
                </a:defRPr>
              </a:lvl4pPr>
              <a:lvl5pPr marL="977900" indent="-261938" algn="l" defTabSz="685800" rtl="0" eaLnBrk="1" latinLnBrk="0" hangingPunct="1">
                <a:lnSpc>
                  <a:spcPct val="100000"/>
                </a:lnSpc>
                <a:spcBef>
                  <a:spcPts val="0"/>
                </a:spcBef>
                <a:spcAft>
                  <a:spcPts val="600"/>
                </a:spcAft>
                <a:buFont typeface="Arial" panose="020B0604020202020204" pitchFamily="34" charset="0"/>
                <a:buChar char="•"/>
                <a:tabLst/>
                <a:defRPr lang="en-US" sz="1400" kern="1200" dirty="0">
                  <a:solidFill>
                    <a:schemeClr val="tx1"/>
                  </a:solidFill>
                  <a:latin typeface="Sarabun" pitchFamily="2" charset="-34"/>
                  <a:ea typeface="+mn-ea"/>
                  <a:cs typeface="Sarabun" pitchFamily="2" charset="-34"/>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EB Garamond" pitchFamily="2" charset="0"/>
                  <a:cs typeface="Noto Serif Tamil Light" panose="02020402060505020204" pitchFamily="18" charset="0"/>
                </a:rPr>
                <a:t>First Last</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EB Garamond" pitchFamily="2" charset="0"/>
                  <a:cs typeface="Noto Serif Tamil Light" panose="02020402060505020204" pitchFamily="18" charset="0"/>
                </a:rPr>
                <a:t>Designations</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EB Garamond" pitchFamily="2" charset="0"/>
                  <a:cs typeface="Noto Serif Tamil Light" panose="02020402060505020204" pitchFamily="18" charset="0"/>
                </a:rPr>
                <a:t>Title Description</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EB Garamond" pitchFamily="2" charset="0"/>
                  <a:cs typeface="Noto Serif Tamil Light" panose="02020402060505020204" pitchFamily="18" charset="0"/>
                </a:rPr>
                <a:t>000.000.0000</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EB Garamond" pitchFamily="2" charset="0"/>
                  <a:cs typeface="Noto Serif Tamil Light" panose="02020402060505020204" pitchFamily="18" charset="0"/>
                </a:rPr>
                <a:t>name@lockton.com</a:t>
              </a:r>
              <a:endParaRPr kumimoji="0" lang="en-GB" sz="1050" b="0" i="0" u="none" strike="noStrike" kern="1200" cap="none" spc="0" normalizeH="0" baseline="0" noProof="0" dirty="0">
                <a:ln>
                  <a:noFill/>
                </a:ln>
                <a:solidFill>
                  <a:prstClr val="black"/>
                </a:solidFill>
                <a:effectLst/>
                <a:uLnTx/>
                <a:uFillTx/>
                <a:latin typeface="Segoe UI"/>
                <a:ea typeface="+mn-ea"/>
                <a:cs typeface="Sarabun Light" pitchFamily="2" charset="-34"/>
              </a:endParaRPr>
            </a:p>
          </p:txBody>
        </p:sp>
        <p:pic>
          <p:nvPicPr>
            <p:cNvPr id="21" name="Picture 20">
              <a:extLst>
                <a:ext uri="{FF2B5EF4-FFF2-40B4-BE49-F238E27FC236}">
                  <a16:creationId xmlns:a16="http://schemas.microsoft.com/office/drawing/2014/main" id="{D40BD643-8A30-47B0-6099-994E7610D92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9839241" y="1721223"/>
              <a:ext cx="936000" cy="936000"/>
            </a:xfrm>
            <a:prstGeom prst="ellipse">
              <a:avLst/>
            </a:prstGeom>
            <a:solidFill>
              <a:schemeClr val="bg1"/>
            </a:solidFill>
            <a:ln w="31750">
              <a:solidFill>
                <a:srgbClr val="DAD8D8"/>
              </a:solidFill>
            </a:ln>
          </p:spPr>
        </p:pic>
      </p:grpSp>
      <p:grpSp>
        <p:nvGrpSpPr>
          <p:cNvPr id="31" name="Group 30">
            <a:extLst>
              <a:ext uri="{FF2B5EF4-FFF2-40B4-BE49-F238E27FC236}">
                <a16:creationId xmlns:a16="http://schemas.microsoft.com/office/drawing/2014/main" id="{A1610C4A-E171-DF39-11CD-3B66FD9428AC}"/>
              </a:ext>
            </a:extLst>
          </p:cNvPr>
          <p:cNvGrpSpPr/>
          <p:nvPr/>
        </p:nvGrpSpPr>
        <p:grpSpPr>
          <a:xfrm>
            <a:off x="9059301" y="3897345"/>
            <a:ext cx="2481083" cy="1887761"/>
            <a:chOff x="9059301" y="3897345"/>
            <a:chExt cx="2481083" cy="1887761"/>
          </a:xfrm>
        </p:grpSpPr>
        <p:sp>
          <p:nvSpPr>
            <p:cNvPr id="48" name="Text Placeholder 7">
              <a:extLst>
                <a:ext uri="{FF2B5EF4-FFF2-40B4-BE49-F238E27FC236}">
                  <a16:creationId xmlns:a16="http://schemas.microsoft.com/office/drawing/2014/main" id="{52A30D6F-B4FC-572D-94FD-6CE3511CFEA4}"/>
                </a:ext>
              </a:extLst>
            </p:cNvPr>
            <p:cNvSpPr txBox="1">
              <a:spLocks/>
            </p:cNvSpPr>
            <p:nvPr/>
          </p:nvSpPr>
          <p:spPr>
            <a:xfrm>
              <a:off x="9059301" y="4920205"/>
              <a:ext cx="2481083" cy="864901"/>
            </a:xfrm>
            <a:prstGeom prst="rect">
              <a:avLst/>
            </a:prstGeom>
          </p:spPr>
          <p:txBody>
            <a:bodyPr/>
            <a:lstStyle>
              <a:lvl1pPr marL="0" indent="0" algn="l" defTabSz="685800" rtl="0" eaLnBrk="1" latinLnBrk="0" hangingPunct="1">
                <a:lnSpc>
                  <a:spcPct val="100000"/>
                </a:lnSpc>
                <a:spcBef>
                  <a:spcPts val="0"/>
                </a:spcBef>
                <a:spcAft>
                  <a:spcPts val="600"/>
                </a:spcAft>
                <a:buFont typeface="Arial" panose="020B0604020202020204" pitchFamily="34" charset="0"/>
                <a:buNone/>
                <a:tabLst/>
                <a:defRPr lang="en-US" sz="1400" kern="1200" dirty="0" smtClean="0">
                  <a:solidFill>
                    <a:schemeClr val="tx1"/>
                  </a:solidFill>
                  <a:latin typeface="Sarabun" pitchFamily="2" charset="-34"/>
                  <a:ea typeface="+mn-ea"/>
                  <a:cs typeface="Sarabun" pitchFamily="2" charset="-34"/>
                </a:defRPr>
              </a:lvl1pPr>
              <a:lvl2pPr marL="268288" indent="-261938" algn="l" defTabSz="685800" rtl="0" eaLnBrk="1" latinLnBrk="0" hangingPunct="1">
                <a:lnSpc>
                  <a:spcPct val="100000"/>
                </a:lnSpc>
                <a:spcBef>
                  <a:spcPts val="0"/>
                </a:spcBef>
                <a:spcAft>
                  <a:spcPts val="600"/>
                </a:spcAft>
                <a:buFont typeface="Arial" panose="020B0604020202020204" pitchFamily="34" charset="0"/>
                <a:buChar char="•"/>
                <a:tabLst/>
                <a:defRPr lang="en-US" sz="1400" kern="1200" dirty="0" smtClean="0">
                  <a:solidFill>
                    <a:schemeClr val="tx1"/>
                  </a:solidFill>
                  <a:latin typeface="Sarabun" pitchFamily="2" charset="-34"/>
                  <a:ea typeface="+mn-ea"/>
                  <a:cs typeface="Sarabun" pitchFamily="2" charset="-34"/>
                </a:defRPr>
              </a:lvl2pPr>
              <a:lvl3pPr marL="492125" indent="-223838" algn="l" defTabSz="685800" rtl="0" eaLnBrk="1" latinLnBrk="0" hangingPunct="1">
                <a:lnSpc>
                  <a:spcPct val="100000"/>
                </a:lnSpc>
                <a:spcBef>
                  <a:spcPts val="0"/>
                </a:spcBef>
                <a:spcAft>
                  <a:spcPts val="600"/>
                </a:spcAft>
                <a:buFont typeface="System Font Regular"/>
                <a:buChar char="⁃"/>
                <a:tabLst/>
                <a:defRPr lang="en-US" sz="1400" kern="1200" dirty="0" smtClean="0">
                  <a:solidFill>
                    <a:schemeClr val="tx1"/>
                  </a:solidFill>
                  <a:latin typeface="Sarabun" pitchFamily="2" charset="-34"/>
                  <a:ea typeface="+mn-ea"/>
                  <a:cs typeface="Sarabun" pitchFamily="2" charset="-34"/>
                </a:defRPr>
              </a:lvl3pPr>
              <a:lvl4pPr marL="715963" indent="-223838" algn="l" defTabSz="685800" rtl="0" eaLnBrk="1" latinLnBrk="0" hangingPunct="1">
                <a:lnSpc>
                  <a:spcPct val="100000"/>
                </a:lnSpc>
                <a:spcBef>
                  <a:spcPts val="0"/>
                </a:spcBef>
                <a:spcAft>
                  <a:spcPts val="600"/>
                </a:spcAft>
                <a:buFont typeface="System Font Regular"/>
                <a:buChar char="⁃"/>
                <a:tabLst/>
                <a:defRPr lang="en-US" sz="1400" kern="1200" dirty="0" smtClean="0">
                  <a:solidFill>
                    <a:schemeClr val="tx1"/>
                  </a:solidFill>
                  <a:latin typeface="Sarabun" pitchFamily="2" charset="-34"/>
                  <a:ea typeface="+mn-ea"/>
                  <a:cs typeface="Sarabun" pitchFamily="2" charset="-34"/>
                </a:defRPr>
              </a:lvl4pPr>
              <a:lvl5pPr marL="977900" indent="-261938" algn="l" defTabSz="685800" rtl="0" eaLnBrk="1" latinLnBrk="0" hangingPunct="1">
                <a:lnSpc>
                  <a:spcPct val="100000"/>
                </a:lnSpc>
                <a:spcBef>
                  <a:spcPts val="0"/>
                </a:spcBef>
                <a:spcAft>
                  <a:spcPts val="600"/>
                </a:spcAft>
                <a:buFont typeface="Arial" panose="020B0604020202020204" pitchFamily="34" charset="0"/>
                <a:buChar char="•"/>
                <a:tabLst/>
                <a:defRPr lang="en-US" sz="1400" kern="1200" dirty="0">
                  <a:solidFill>
                    <a:schemeClr val="tx1"/>
                  </a:solidFill>
                  <a:latin typeface="Sarabun" pitchFamily="2" charset="-34"/>
                  <a:ea typeface="+mn-ea"/>
                  <a:cs typeface="Sarabun" pitchFamily="2" charset="-34"/>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EB Garamond" pitchFamily="2" charset="0"/>
                  <a:cs typeface="Noto Serif Tamil Light" panose="02020402060505020204" pitchFamily="18" charset="0"/>
                </a:rPr>
                <a:t>First Last</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EB Garamond" pitchFamily="2" charset="0"/>
                  <a:cs typeface="Noto Serif Tamil Light" panose="02020402060505020204" pitchFamily="18" charset="0"/>
                </a:rPr>
                <a:t>Designations</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EB Garamond" pitchFamily="2" charset="0"/>
                  <a:cs typeface="Noto Serif Tamil Light" panose="02020402060505020204" pitchFamily="18" charset="0"/>
                </a:rPr>
                <a:t>Title Description</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EB Garamond" pitchFamily="2" charset="0"/>
                  <a:cs typeface="Noto Serif Tamil Light" panose="02020402060505020204" pitchFamily="18" charset="0"/>
                </a:rPr>
                <a:t>000.000.0000</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EB Garamond" pitchFamily="2" charset="0"/>
                  <a:cs typeface="Noto Serif Tamil Light" panose="02020402060505020204" pitchFamily="18" charset="0"/>
                </a:rPr>
                <a:t>name@lockton.com</a:t>
              </a:r>
              <a:endParaRPr kumimoji="0" lang="en-GB" sz="1050" b="0" i="0" u="none" strike="noStrike" kern="1200" cap="none" spc="0" normalizeH="0" baseline="0" noProof="0" dirty="0">
                <a:ln>
                  <a:noFill/>
                </a:ln>
                <a:solidFill>
                  <a:prstClr val="black"/>
                </a:solidFill>
                <a:effectLst/>
                <a:uLnTx/>
                <a:uFillTx/>
                <a:latin typeface="Segoe UI"/>
                <a:ea typeface="+mn-ea"/>
                <a:cs typeface="Sarabun Light" pitchFamily="2" charset="-34"/>
              </a:endParaRPr>
            </a:p>
          </p:txBody>
        </p:sp>
        <p:pic>
          <p:nvPicPr>
            <p:cNvPr id="22" name="Picture 21">
              <a:extLst>
                <a:ext uri="{FF2B5EF4-FFF2-40B4-BE49-F238E27FC236}">
                  <a16:creationId xmlns:a16="http://schemas.microsoft.com/office/drawing/2014/main" id="{E198989C-DA5B-D63D-698E-9BD24BC7051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9839241" y="3897345"/>
              <a:ext cx="936000" cy="936000"/>
            </a:xfrm>
            <a:prstGeom prst="ellipse">
              <a:avLst/>
            </a:prstGeom>
            <a:solidFill>
              <a:schemeClr val="bg1"/>
            </a:solidFill>
            <a:ln w="31750">
              <a:solidFill>
                <a:srgbClr val="DAD8D8"/>
              </a:solidFill>
            </a:ln>
          </p:spPr>
        </p:pic>
      </p:grpSp>
      <p:sp>
        <p:nvSpPr>
          <p:cNvPr id="19" name="TextBox 18">
            <a:extLst>
              <a:ext uri="{FF2B5EF4-FFF2-40B4-BE49-F238E27FC236}">
                <a16:creationId xmlns:a16="http://schemas.microsoft.com/office/drawing/2014/main" id="{059C5260-B7FC-5AB3-4D25-E731792178D7}"/>
              </a:ext>
            </a:extLst>
          </p:cNvPr>
          <p:cNvSpPr txBox="1"/>
          <p:nvPr/>
        </p:nvSpPr>
        <p:spPr>
          <a:xfrm>
            <a:off x="6245106" y="358076"/>
            <a:ext cx="5628389" cy="738664"/>
          </a:xfrm>
          <a:prstGeom prst="rect">
            <a:avLst/>
          </a:prstGeom>
          <a:noFill/>
        </p:spPr>
        <p:txBody>
          <a:bodyPr wrap="square">
            <a:spAutoFit/>
          </a:bodyPr>
          <a:lstStyle/>
          <a:p>
            <a:r>
              <a:rPr lang="en-US" sz="1400" b="1" dirty="0">
                <a:solidFill>
                  <a:srgbClr val="FF2147"/>
                </a:solidFill>
              </a:rPr>
              <a:t>NOTE: </a:t>
            </a:r>
            <a:r>
              <a:rPr lang="en-US" sz="1400" i="1" dirty="0">
                <a:solidFill>
                  <a:srgbClr val="FF2147"/>
                </a:solidFill>
              </a:rPr>
              <a:t>If your Series has a different look and feel or usage of team charts, reach out to your local Series design team to provide. The following team charts can be used as a general look and feel.</a:t>
            </a:r>
          </a:p>
        </p:txBody>
      </p:sp>
      <p:sp>
        <p:nvSpPr>
          <p:cNvPr id="7" name="Title 6">
            <a:extLst>
              <a:ext uri="{FF2B5EF4-FFF2-40B4-BE49-F238E27FC236}">
                <a16:creationId xmlns:a16="http://schemas.microsoft.com/office/drawing/2014/main" id="{DFA33841-7E48-0E90-07C2-DA49A8D13597}"/>
              </a:ext>
            </a:extLst>
          </p:cNvPr>
          <p:cNvSpPr>
            <a:spLocks noGrp="1"/>
          </p:cNvSpPr>
          <p:nvPr>
            <p:ph type="title"/>
          </p:nvPr>
        </p:nvSpPr>
        <p:spPr>
          <a:xfrm>
            <a:off x="629271" y="642635"/>
            <a:ext cx="10933459" cy="646331"/>
          </a:xfrm>
        </p:spPr>
        <p:txBody>
          <a:bodyPr/>
          <a:lstStyle/>
          <a:p>
            <a:r>
              <a:rPr lang="en-US" dirty="0"/>
              <a:t>Meet the team</a:t>
            </a:r>
          </a:p>
        </p:txBody>
      </p:sp>
    </p:spTree>
    <p:extLst>
      <p:ext uri="{BB962C8B-B14F-4D97-AF65-F5344CB8AC3E}">
        <p14:creationId xmlns:p14="http://schemas.microsoft.com/office/powerpoint/2010/main" val="36237025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Group 69">
            <a:extLst>
              <a:ext uri="{FF2B5EF4-FFF2-40B4-BE49-F238E27FC236}">
                <a16:creationId xmlns:a16="http://schemas.microsoft.com/office/drawing/2014/main" id="{54A5463F-6DED-6D78-E8C4-2492F5CFB006}"/>
              </a:ext>
            </a:extLst>
          </p:cNvPr>
          <p:cNvGrpSpPr/>
          <p:nvPr/>
        </p:nvGrpSpPr>
        <p:grpSpPr>
          <a:xfrm>
            <a:off x="629463" y="1845402"/>
            <a:ext cx="6063739" cy="1888028"/>
            <a:chOff x="629463" y="1721223"/>
            <a:chExt cx="6063739" cy="1888028"/>
          </a:xfrm>
        </p:grpSpPr>
        <p:grpSp>
          <p:nvGrpSpPr>
            <p:cNvPr id="20" name="Group 19">
              <a:extLst>
                <a:ext uri="{FF2B5EF4-FFF2-40B4-BE49-F238E27FC236}">
                  <a16:creationId xmlns:a16="http://schemas.microsoft.com/office/drawing/2014/main" id="{7A7DF335-AA41-C633-6CFD-2387EAFF6D91}"/>
                </a:ext>
              </a:extLst>
            </p:cNvPr>
            <p:cNvGrpSpPr/>
            <p:nvPr/>
          </p:nvGrpSpPr>
          <p:grpSpPr>
            <a:xfrm>
              <a:off x="629463" y="1721223"/>
              <a:ext cx="1978270" cy="1888028"/>
              <a:chOff x="1035457" y="1721223"/>
              <a:chExt cx="1978270" cy="1888028"/>
            </a:xfrm>
          </p:grpSpPr>
          <p:pic>
            <p:nvPicPr>
              <p:cNvPr id="8" name="Picture 7">
                <a:extLst>
                  <a:ext uri="{FF2B5EF4-FFF2-40B4-BE49-F238E27FC236}">
                    <a16:creationId xmlns:a16="http://schemas.microsoft.com/office/drawing/2014/main" id="{E899DBD0-0A54-CEA4-B576-AB891962F5C6}"/>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556592" y="1721223"/>
                <a:ext cx="936000" cy="936000"/>
              </a:xfrm>
              <a:prstGeom prst="ellipse">
                <a:avLst/>
              </a:prstGeom>
              <a:solidFill>
                <a:schemeClr val="bg1"/>
              </a:solidFill>
              <a:ln w="31750">
                <a:solidFill>
                  <a:srgbClr val="DAD8D8"/>
                </a:solidFill>
              </a:ln>
            </p:spPr>
          </p:pic>
          <p:sp>
            <p:nvSpPr>
              <p:cNvPr id="28" name="Text Placeholder 7">
                <a:extLst>
                  <a:ext uri="{FF2B5EF4-FFF2-40B4-BE49-F238E27FC236}">
                    <a16:creationId xmlns:a16="http://schemas.microsoft.com/office/drawing/2014/main" id="{DD08A63B-DF95-4A7F-9AB0-9FD9A967C997}"/>
                  </a:ext>
                </a:extLst>
              </p:cNvPr>
              <p:cNvSpPr txBox="1">
                <a:spLocks/>
              </p:cNvSpPr>
              <p:nvPr/>
            </p:nvSpPr>
            <p:spPr>
              <a:xfrm>
                <a:off x="1035457" y="2744350"/>
                <a:ext cx="1978270" cy="864901"/>
              </a:xfrm>
              <a:prstGeom prst="rect">
                <a:avLst/>
              </a:prstGeom>
              <a:ln>
                <a:noFill/>
              </a:ln>
            </p:spPr>
            <p:txBody>
              <a:bodyPr/>
              <a:lstStyle>
                <a:lvl1pPr marL="0" indent="0" algn="l" defTabSz="685800" rtl="0" eaLnBrk="1" latinLnBrk="0" hangingPunct="1">
                  <a:lnSpc>
                    <a:spcPct val="100000"/>
                  </a:lnSpc>
                  <a:spcBef>
                    <a:spcPts val="0"/>
                  </a:spcBef>
                  <a:spcAft>
                    <a:spcPts val="600"/>
                  </a:spcAft>
                  <a:buFont typeface="Arial" panose="020B0604020202020204" pitchFamily="34" charset="0"/>
                  <a:buNone/>
                  <a:tabLst/>
                  <a:defRPr lang="en-US" sz="1400" kern="1200" dirty="0" smtClean="0">
                    <a:solidFill>
                      <a:schemeClr val="tx1"/>
                    </a:solidFill>
                    <a:latin typeface="Sarabun" pitchFamily="2" charset="-34"/>
                    <a:ea typeface="+mn-ea"/>
                    <a:cs typeface="Sarabun" pitchFamily="2" charset="-34"/>
                  </a:defRPr>
                </a:lvl1pPr>
                <a:lvl2pPr marL="268288" indent="-261938" algn="l" defTabSz="685800" rtl="0" eaLnBrk="1" latinLnBrk="0" hangingPunct="1">
                  <a:lnSpc>
                    <a:spcPct val="100000"/>
                  </a:lnSpc>
                  <a:spcBef>
                    <a:spcPts val="0"/>
                  </a:spcBef>
                  <a:spcAft>
                    <a:spcPts val="600"/>
                  </a:spcAft>
                  <a:buFont typeface="Arial" panose="020B0604020202020204" pitchFamily="34" charset="0"/>
                  <a:buChar char="•"/>
                  <a:tabLst/>
                  <a:defRPr lang="en-US" sz="1400" kern="1200" dirty="0" smtClean="0">
                    <a:solidFill>
                      <a:schemeClr val="tx1"/>
                    </a:solidFill>
                    <a:latin typeface="Sarabun" pitchFamily="2" charset="-34"/>
                    <a:ea typeface="+mn-ea"/>
                    <a:cs typeface="Sarabun" pitchFamily="2" charset="-34"/>
                  </a:defRPr>
                </a:lvl2pPr>
                <a:lvl3pPr marL="492125" indent="-223838" algn="l" defTabSz="685800" rtl="0" eaLnBrk="1" latinLnBrk="0" hangingPunct="1">
                  <a:lnSpc>
                    <a:spcPct val="100000"/>
                  </a:lnSpc>
                  <a:spcBef>
                    <a:spcPts val="0"/>
                  </a:spcBef>
                  <a:spcAft>
                    <a:spcPts val="600"/>
                  </a:spcAft>
                  <a:buFont typeface="System Font Regular"/>
                  <a:buChar char="⁃"/>
                  <a:tabLst/>
                  <a:defRPr lang="en-US" sz="1400" kern="1200" dirty="0" smtClean="0">
                    <a:solidFill>
                      <a:schemeClr val="tx1"/>
                    </a:solidFill>
                    <a:latin typeface="Sarabun" pitchFamily="2" charset="-34"/>
                    <a:ea typeface="+mn-ea"/>
                    <a:cs typeface="Sarabun" pitchFamily="2" charset="-34"/>
                  </a:defRPr>
                </a:lvl3pPr>
                <a:lvl4pPr marL="715963" indent="-223838" algn="l" defTabSz="685800" rtl="0" eaLnBrk="1" latinLnBrk="0" hangingPunct="1">
                  <a:lnSpc>
                    <a:spcPct val="100000"/>
                  </a:lnSpc>
                  <a:spcBef>
                    <a:spcPts val="0"/>
                  </a:spcBef>
                  <a:spcAft>
                    <a:spcPts val="600"/>
                  </a:spcAft>
                  <a:buFont typeface="System Font Regular"/>
                  <a:buChar char="⁃"/>
                  <a:tabLst/>
                  <a:defRPr lang="en-US" sz="1400" kern="1200" dirty="0" smtClean="0">
                    <a:solidFill>
                      <a:schemeClr val="tx1"/>
                    </a:solidFill>
                    <a:latin typeface="Sarabun" pitchFamily="2" charset="-34"/>
                    <a:ea typeface="+mn-ea"/>
                    <a:cs typeface="Sarabun" pitchFamily="2" charset="-34"/>
                  </a:defRPr>
                </a:lvl4pPr>
                <a:lvl5pPr marL="977900" indent="-261938" algn="l" defTabSz="685800" rtl="0" eaLnBrk="1" latinLnBrk="0" hangingPunct="1">
                  <a:lnSpc>
                    <a:spcPct val="100000"/>
                  </a:lnSpc>
                  <a:spcBef>
                    <a:spcPts val="0"/>
                  </a:spcBef>
                  <a:spcAft>
                    <a:spcPts val="600"/>
                  </a:spcAft>
                  <a:buFont typeface="Arial" panose="020B0604020202020204" pitchFamily="34" charset="0"/>
                  <a:buChar char="•"/>
                  <a:tabLst/>
                  <a:defRPr lang="en-US" sz="1400" kern="1200" dirty="0">
                    <a:solidFill>
                      <a:schemeClr val="tx1"/>
                    </a:solidFill>
                    <a:latin typeface="Sarabun" pitchFamily="2" charset="-34"/>
                    <a:ea typeface="+mn-ea"/>
                    <a:cs typeface="Sarabun" pitchFamily="2" charset="-34"/>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spcAft>
                    <a:spcPts val="0"/>
                  </a:spcAft>
                </a:pPr>
                <a:r>
                  <a:rPr lang="en-US" sz="1200" dirty="0">
                    <a:latin typeface="+mn-lt"/>
                    <a:ea typeface="EB Garamond" pitchFamily="2" charset="0"/>
                    <a:cs typeface="Noto Serif Tamil Light" panose="02020402060505020204" pitchFamily="18" charset="0"/>
                  </a:rPr>
                  <a:t>First Last</a:t>
                </a:r>
              </a:p>
              <a:p>
                <a:pPr algn="ctr">
                  <a:spcAft>
                    <a:spcPts val="0"/>
                  </a:spcAft>
                </a:pPr>
                <a:r>
                  <a:rPr lang="en-US" sz="1050" dirty="0">
                    <a:latin typeface="+mn-lt"/>
                    <a:ea typeface="EB Garamond" pitchFamily="2" charset="0"/>
                    <a:cs typeface="Noto Serif Tamil Light" panose="02020402060505020204" pitchFamily="18" charset="0"/>
                  </a:rPr>
                  <a:t>Designations</a:t>
                </a:r>
              </a:p>
              <a:p>
                <a:pPr algn="ctr">
                  <a:spcAft>
                    <a:spcPts val="0"/>
                  </a:spcAft>
                </a:pPr>
                <a:r>
                  <a:rPr lang="en-US" sz="1050" dirty="0">
                    <a:latin typeface="+mn-lt"/>
                    <a:ea typeface="EB Garamond" pitchFamily="2" charset="0"/>
                    <a:cs typeface="Noto Serif Tamil Light" panose="02020402060505020204" pitchFamily="18" charset="0"/>
                  </a:rPr>
                  <a:t>Title Description</a:t>
                </a:r>
              </a:p>
              <a:p>
                <a:pPr algn="ctr">
                  <a:spcAft>
                    <a:spcPts val="0"/>
                  </a:spcAft>
                </a:pPr>
                <a:r>
                  <a:rPr lang="en-US" sz="1050" dirty="0">
                    <a:latin typeface="+mn-lt"/>
                    <a:ea typeface="EB Garamond" pitchFamily="2" charset="0"/>
                    <a:cs typeface="Noto Serif Tamil Light" panose="02020402060505020204" pitchFamily="18" charset="0"/>
                  </a:rPr>
                  <a:t>000.000.0000</a:t>
                </a:r>
              </a:p>
              <a:p>
                <a:pPr algn="ctr">
                  <a:spcAft>
                    <a:spcPts val="0"/>
                  </a:spcAft>
                </a:pPr>
                <a:r>
                  <a:rPr lang="en-US" sz="1050" dirty="0">
                    <a:latin typeface="+mn-lt"/>
                    <a:ea typeface="EB Garamond" pitchFamily="2" charset="0"/>
                    <a:cs typeface="Noto Serif Tamil Light" panose="02020402060505020204" pitchFamily="18" charset="0"/>
                  </a:rPr>
                  <a:t>name@lockton.com</a:t>
                </a:r>
                <a:endParaRPr lang="en-GB" sz="1050" dirty="0">
                  <a:latin typeface="+mn-lt"/>
                  <a:cs typeface="Sarabun Light" pitchFamily="2" charset="-34"/>
                </a:endParaRPr>
              </a:p>
            </p:txBody>
          </p:sp>
        </p:grpSp>
        <p:grpSp>
          <p:nvGrpSpPr>
            <p:cNvPr id="9" name="Group 8">
              <a:extLst>
                <a:ext uri="{FF2B5EF4-FFF2-40B4-BE49-F238E27FC236}">
                  <a16:creationId xmlns:a16="http://schemas.microsoft.com/office/drawing/2014/main" id="{9CC981AB-0AD2-7541-0A3F-EA90A03186FA}"/>
                </a:ext>
              </a:extLst>
            </p:cNvPr>
            <p:cNvGrpSpPr/>
            <p:nvPr/>
          </p:nvGrpSpPr>
          <p:grpSpPr>
            <a:xfrm>
              <a:off x="2669333" y="1721223"/>
              <a:ext cx="1978270" cy="1888028"/>
              <a:chOff x="1035457" y="1721223"/>
              <a:chExt cx="1978270" cy="1888028"/>
            </a:xfrm>
          </p:grpSpPr>
          <p:pic>
            <p:nvPicPr>
              <p:cNvPr id="10" name="Picture 9">
                <a:extLst>
                  <a:ext uri="{FF2B5EF4-FFF2-40B4-BE49-F238E27FC236}">
                    <a16:creationId xmlns:a16="http://schemas.microsoft.com/office/drawing/2014/main" id="{92B69A64-CDB7-2E2A-3A59-F337B89C35B7}"/>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556592" y="1721223"/>
                <a:ext cx="936000" cy="936000"/>
              </a:xfrm>
              <a:prstGeom prst="ellipse">
                <a:avLst/>
              </a:prstGeom>
              <a:solidFill>
                <a:schemeClr val="bg1"/>
              </a:solidFill>
              <a:ln w="31750">
                <a:solidFill>
                  <a:srgbClr val="DAD8D8"/>
                </a:solidFill>
              </a:ln>
            </p:spPr>
          </p:pic>
          <p:sp>
            <p:nvSpPr>
              <p:cNvPr id="11" name="Text Placeholder 7">
                <a:extLst>
                  <a:ext uri="{FF2B5EF4-FFF2-40B4-BE49-F238E27FC236}">
                    <a16:creationId xmlns:a16="http://schemas.microsoft.com/office/drawing/2014/main" id="{E3676872-E756-BF69-6452-FDDEC215CA7E}"/>
                  </a:ext>
                </a:extLst>
              </p:cNvPr>
              <p:cNvSpPr txBox="1">
                <a:spLocks/>
              </p:cNvSpPr>
              <p:nvPr/>
            </p:nvSpPr>
            <p:spPr>
              <a:xfrm>
                <a:off x="1035457" y="2744350"/>
                <a:ext cx="1978270" cy="864901"/>
              </a:xfrm>
              <a:prstGeom prst="rect">
                <a:avLst/>
              </a:prstGeom>
              <a:ln>
                <a:noFill/>
              </a:ln>
            </p:spPr>
            <p:txBody>
              <a:bodyPr/>
              <a:lstStyle>
                <a:lvl1pPr marL="0" indent="0" algn="l" defTabSz="685800" rtl="0" eaLnBrk="1" latinLnBrk="0" hangingPunct="1">
                  <a:lnSpc>
                    <a:spcPct val="100000"/>
                  </a:lnSpc>
                  <a:spcBef>
                    <a:spcPts val="0"/>
                  </a:spcBef>
                  <a:spcAft>
                    <a:spcPts val="600"/>
                  </a:spcAft>
                  <a:buFont typeface="Arial" panose="020B0604020202020204" pitchFamily="34" charset="0"/>
                  <a:buNone/>
                  <a:tabLst/>
                  <a:defRPr lang="en-US" sz="1400" kern="1200" dirty="0" smtClean="0">
                    <a:solidFill>
                      <a:schemeClr val="tx1"/>
                    </a:solidFill>
                    <a:latin typeface="Sarabun" pitchFamily="2" charset="-34"/>
                    <a:ea typeface="+mn-ea"/>
                    <a:cs typeface="Sarabun" pitchFamily="2" charset="-34"/>
                  </a:defRPr>
                </a:lvl1pPr>
                <a:lvl2pPr marL="268288" indent="-261938" algn="l" defTabSz="685800" rtl="0" eaLnBrk="1" latinLnBrk="0" hangingPunct="1">
                  <a:lnSpc>
                    <a:spcPct val="100000"/>
                  </a:lnSpc>
                  <a:spcBef>
                    <a:spcPts val="0"/>
                  </a:spcBef>
                  <a:spcAft>
                    <a:spcPts val="600"/>
                  </a:spcAft>
                  <a:buFont typeface="Arial" panose="020B0604020202020204" pitchFamily="34" charset="0"/>
                  <a:buChar char="•"/>
                  <a:tabLst/>
                  <a:defRPr lang="en-US" sz="1400" kern="1200" dirty="0" smtClean="0">
                    <a:solidFill>
                      <a:schemeClr val="tx1"/>
                    </a:solidFill>
                    <a:latin typeface="Sarabun" pitchFamily="2" charset="-34"/>
                    <a:ea typeface="+mn-ea"/>
                    <a:cs typeface="Sarabun" pitchFamily="2" charset="-34"/>
                  </a:defRPr>
                </a:lvl2pPr>
                <a:lvl3pPr marL="492125" indent="-223838" algn="l" defTabSz="685800" rtl="0" eaLnBrk="1" latinLnBrk="0" hangingPunct="1">
                  <a:lnSpc>
                    <a:spcPct val="100000"/>
                  </a:lnSpc>
                  <a:spcBef>
                    <a:spcPts val="0"/>
                  </a:spcBef>
                  <a:spcAft>
                    <a:spcPts val="600"/>
                  </a:spcAft>
                  <a:buFont typeface="System Font Regular"/>
                  <a:buChar char="⁃"/>
                  <a:tabLst/>
                  <a:defRPr lang="en-US" sz="1400" kern="1200" dirty="0" smtClean="0">
                    <a:solidFill>
                      <a:schemeClr val="tx1"/>
                    </a:solidFill>
                    <a:latin typeface="Sarabun" pitchFamily="2" charset="-34"/>
                    <a:ea typeface="+mn-ea"/>
                    <a:cs typeface="Sarabun" pitchFamily="2" charset="-34"/>
                  </a:defRPr>
                </a:lvl3pPr>
                <a:lvl4pPr marL="715963" indent="-223838" algn="l" defTabSz="685800" rtl="0" eaLnBrk="1" latinLnBrk="0" hangingPunct="1">
                  <a:lnSpc>
                    <a:spcPct val="100000"/>
                  </a:lnSpc>
                  <a:spcBef>
                    <a:spcPts val="0"/>
                  </a:spcBef>
                  <a:spcAft>
                    <a:spcPts val="600"/>
                  </a:spcAft>
                  <a:buFont typeface="System Font Regular"/>
                  <a:buChar char="⁃"/>
                  <a:tabLst/>
                  <a:defRPr lang="en-US" sz="1400" kern="1200" dirty="0" smtClean="0">
                    <a:solidFill>
                      <a:schemeClr val="tx1"/>
                    </a:solidFill>
                    <a:latin typeface="Sarabun" pitchFamily="2" charset="-34"/>
                    <a:ea typeface="+mn-ea"/>
                    <a:cs typeface="Sarabun" pitchFamily="2" charset="-34"/>
                  </a:defRPr>
                </a:lvl4pPr>
                <a:lvl5pPr marL="977900" indent="-261938" algn="l" defTabSz="685800" rtl="0" eaLnBrk="1" latinLnBrk="0" hangingPunct="1">
                  <a:lnSpc>
                    <a:spcPct val="100000"/>
                  </a:lnSpc>
                  <a:spcBef>
                    <a:spcPts val="0"/>
                  </a:spcBef>
                  <a:spcAft>
                    <a:spcPts val="600"/>
                  </a:spcAft>
                  <a:buFont typeface="Arial" panose="020B0604020202020204" pitchFamily="34" charset="0"/>
                  <a:buChar char="•"/>
                  <a:tabLst/>
                  <a:defRPr lang="en-US" sz="1400" kern="1200" dirty="0">
                    <a:solidFill>
                      <a:schemeClr val="tx1"/>
                    </a:solidFill>
                    <a:latin typeface="Sarabun" pitchFamily="2" charset="-34"/>
                    <a:ea typeface="+mn-ea"/>
                    <a:cs typeface="Sarabun" pitchFamily="2" charset="-34"/>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spcAft>
                    <a:spcPts val="0"/>
                  </a:spcAft>
                </a:pPr>
                <a:r>
                  <a:rPr lang="en-US" sz="1200" dirty="0">
                    <a:latin typeface="+mn-lt"/>
                    <a:ea typeface="EB Garamond" pitchFamily="2" charset="0"/>
                    <a:cs typeface="Noto Serif Tamil Light" panose="02020402060505020204" pitchFamily="18" charset="0"/>
                  </a:rPr>
                  <a:t>First Last</a:t>
                </a:r>
              </a:p>
              <a:p>
                <a:pPr algn="ctr">
                  <a:spcAft>
                    <a:spcPts val="0"/>
                  </a:spcAft>
                </a:pPr>
                <a:r>
                  <a:rPr lang="en-US" sz="1050" dirty="0">
                    <a:latin typeface="+mn-lt"/>
                    <a:ea typeface="EB Garamond" pitchFamily="2" charset="0"/>
                    <a:cs typeface="Noto Serif Tamil Light" panose="02020402060505020204" pitchFamily="18" charset="0"/>
                  </a:rPr>
                  <a:t>Designations</a:t>
                </a:r>
              </a:p>
              <a:p>
                <a:pPr algn="ctr">
                  <a:spcAft>
                    <a:spcPts val="0"/>
                  </a:spcAft>
                </a:pPr>
                <a:r>
                  <a:rPr lang="en-US" sz="1050" dirty="0">
                    <a:latin typeface="+mn-lt"/>
                    <a:ea typeface="EB Garamond" pitchFamily="2" charset="0"/>
                    <a:cs typeface="Noto Serif Tamil Light" panose="02020402060505020204" pitchFamily="18" charset="0"/>
                  </a:rPr>
                  <a:t>Title Description</a:t>
                </a:r>
              </a:p>
              <a:p>
                <a:pPr algn="ctr">
                  <a:spcAft>
                    <a:spcPts val="0"/>
                  </a:spcAft>
                </a:pPr>
                <a:r>
                  <a:rPr lang="en-US" sz="1050" dirty="0">
                    <a:latin typeface="+mn-lt"/>
                    <a:ea typeface="EB Garamond" pitchFamily="2" charset="0"/>
                    <a:cs typeface="Noto Serif Tamil Light" panose="02020402060505020204" pitchFamily="18" charset="0"/>
                  </a:rPr>
                  <a:t>000.000.0000</a:t>
                </a:r>
              </a:p>
              <a:p>
                <a:pPr algn="ctr">
                  <a:spcAft>
                    <a:spcPts val="0"/>
                  </a:spcAft>
                </a:pPr>
                <a:r>
                  <a:rPr lang="en-US" sz="1050" dirty="0">
                    <a:latin typeface="+mn-lt"/>
                    <a:ea typeface="EB Garamond" pitchFamily="2" charset="0"/>
                    <a:cs typeface="Noto Serif Tamil Light" panose="02020402060505020204" pitchFamily="18" charset="0"/>
                  </a:rPr>
                  <a:t>name@lockton.com</a:t>
                </a:r>
                <a:endParaRPr lang="en-GB" sz="1050" dirty="0">
                  <a:latin typeface="+mn-lt"/>
                  <a:cs typeface="Sarabun Light" pitchFamily="2" charset="-34"/>
                </a:endParaRPr>
              </a:p>
            </p:txBody>
          </p:sp>
        </p:grpSp>
        <p:grpSp>
          <p:nvGrpSpPr>
            <p:cNvPr id="13" name="Group 12">
              <a:extLst>
                <a:ext uri="{FF2B5EF4-FFF2-40B4-BE49-F238E27FC236}">
                  <a16:creationId xmlns:a16="http://schemas.microsoft.com/office/drawing/2014/main" id="{9A23AAE2-6E05-E10A-D644-2660C4571EFD}"/>
                </a:ext>
              </a:extLst>
            </p:cNvPr>
            <p:cNvGrpSpPr/>
            <p:nvPr/>
          </p:nvGrpSpPr>
          <p:grpSpPr>
            <a:xfrm>
              <a:off x="4714932" y="1721223"/>
              <a:ext cx="1978270" cy="1888028"/>
              <a:chOff x="1035457" y="1721223"/>
              <a:chExt cx="1978270" cy="1888028"/>
            </a:xfrm>
          </p:grpSpPr>
          <p:pic>
            <p:nvPicPr>
              <p:cNvPr id="14" name="Picture 13">
                <a:extLst>
                  <a:ext uri="{FF2B5EF4-FFF2-40B4-BE49-F238E27FC236}">
                    <a16:creationId xmlns:a16="http://schemas.microsoft.com/office/drawing/2014/main" id="{02318AB0-C560-71F3-616E-BBFB868BEDD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556592" y="1721223"/>
                <a:ext cx="936000" cy="936000"/>
              </a:xfrm>
              <a:prstGeom prst="ellipse">
                <a:avLst/>
              </a:prstGeom>
              <a:solidFill>
                <a:schemeClr val="bg1"/>
              </a:solidFill>
              <a:ln w="31750">
                <a:solidFill>
                  <a:srgbClr val="DAD8D8"/>
                </a:solidFill>
              </a:ln>
            </p:spPr>
          </p:pic>
          <p:sp>
            <p:nvSpPr>
              <p:cNvPr id="15" name="Text Placeholder 7">
                <a:extLst>
                  <a:ext uri="{FF2B5EF4-FFF2-40B4-BE49-F238E27FC236}">
                    <a16:creationId xmlns:a16="http://schemas.microsoft.com/office/drawing/2014/main" id="{39DC45DA-9F09-4156-A59A-8C06D643DC0D}"/>
                  </a:ext>
                </a:extLst>
              </p:cNvPr>
              <p:cNvSpPr txBox="1">
                <a:spLocks/>
              </p:cNvSpPr>
              <p:nvPr/>
            </p:nvSpPr>
            <p:spPr>
              <a:xfrm>
                <a:off x="1035457" y="2744350"/>
                <a:ext cx="1978270" cy="864901"/>
              </a:xfrm>
              <a:prstGeom prst="rect">
                <a:avLst/>
              </a:prstGeom>
              <a:ln>
                <a:noFill/>
              </a:ln>
            </p:spPr>
            <p:txBody>
              <a:bodyPr/>
              <a:lstStyle>
                <a:lvl1pPr marL="0" indent="0" algn="l" defTabSz="685800" rtl="0" eaLnBrk="1" latinLnBrk="0" hangingPunct="1">
                  <a:lnSpc>
                    <a:spcPct val="100000"/>
                  </a:lnSpc>
                  <a:spcBef>
                    <a:spcPts val="0"/>
                  </a:spcBef>
                  <a:spcAft>
                    <a:spcPts val="600"/>
                  </a:spcAft>
                  <a:buFont typeface="Arial" panose="020B0604020202020204" pitchFamily="34" charset="0"/>
                  <a:buNone/>
                  <a:tabLst/>
                  <a:defRPr lang="en-US" sz="1400" kern="1200" dirty="0" smtClean="0">
                    <a:solidFill>
                      <a:schemeClr val="tx1"/>
                    </a:solidFill>
                    <a:latin typeface="Sarabun" pitchFamily="2" charset="-34"/>
                    <a:ea typeface="+mn-ea"/>
                    <a:cs typeface="Sarabun" pitchFamily="2" charset="-34"/>
                  </a:defRPr>
                </a:lvl1pPr>
                <a:lvl2pPr marL="268288" indent="-261938" algn="l" defTabSz="685800" rtl="0" eaLnBrk="1" latinLnBrk="0" hangingPunct="1">
                  <a:lnSpc>
                    <a:spcPct val="100000"/>
                  </a:lnSpc>
                  <a:spcBef>
                    <a:spcPts val="0"/>
                  </a:spcBef>
                  <a:spcAft>
                    <a:spcPts val="600"/>
                  </a:spcAft>
                  <a:buFont typeface="Arial" panose="020B0604020202020204" pitchFamily="34" charset="0"/>
                  <a:buChar char="•"/>
                  <a:tabLst/>
                  <a:defRPr lang="en-US" sz="1400" kern="1200" dirty="0" smtClean="0">
                    <a:solidFill>
                      <a:schemeClr val="tx1"/>
                    </a:solidFill>
                    <a:latin typeface="Sarabun" pitchFamily="2" charset="-34"/>
                    <a:ea typeface="+mn-ea"/>
                    <a:cs typeface="Sarabun" pitchFamily="2" charset="-34"/>
                  </a:defRPr>
                </a:lvl2pPr>
                <a:lvl3pPr marL="492125" indent="-223838" algn="l" defTabSz="685800" rtl="0" eaLnBrk="1" latinLnBrk="0" hangingPunct="1">
                  <a:lnSpc>
                    <a:spcPct val="100000"/>
                  </a:lnSpc>
                  <a:spcBef>
                    <a:spcPts val="0"/>
                  </a:spcBef>
                  <a:spcAft>
                    <a:spcPts val="600"/>
                  </a:spcAft>
                  <a:buFont typeface="System Font Regular"/>
                  <a:buChar char="⁃"/>
                  <a:tabLst/>
                  <a:defRPr lang="en-US" sz="1400" kern="1200" dirty="0" smtClean="0">
                    <a:solidFill>
                      <a:schemeClr val="tx1"/>
                    </a:solidFill>
                    <a:latin typeface="Sarabun" pitchFamily="2" charset="-34"/>
                    <a:ea typeface="+mn-ea"/>
                    <a:cs typeface="Sarabun" pitchFamily="2" charset="-34"/>
                  </a:defRPr>
                </a:lvl3pPr>
                <a:lvl4pPr marL="715963" indent="-223838" algn="l" defTabSz="685800" rtl="0" eaLnBrk="1" latinLnBrk="0" hangingPunct="1">
                  <a:lnSpc>
                    <a:spcPct val="100000"/>
                  </a:lnSpc>
                  <a:spcBef>
                    <a:spcPts val="0"/>
                  </a:spcBef>
                  <a:spcAft>
                    <a:spcPts val="600"/>
                  </a:spcAft>
                  <a:buFont typeface="System Font Regular"/>
                  <a:buChar char="⁃"/>
                  <a:tabLst/>
                  <a:defRPr lang="en-US" sz="1400" kern="1200" dirty="0" smtClean="0">
                    <a:solidFill>
                      <a:schemeClr val="tx1"/>
                    </a:solidFill>
                    <a:latin typeface="Sarabun" pitchFamily="2" charset="-34"/>
                    <a:ea typeface="+mn-ea"/>
                    <a:cs typeface="Sarabun" pitchFamily="2" charset="-34"/>
                  </a:defRPr>
                </a:lvl4pPr>
                <a:lvl5pPr marL="977900" indent="-261938" algn="l" defTabSz="685800" rtl="0" eaLnBrk="1" latinLnBrk="0" hangingPunct="1">
                  <a:lnSpc>
                    <a:spcPct val="100000"/>
                  </a:lnSpc>
                  <a:spcBef>
                    <a:spcPts val="0"/>
                  </a:spcBef>
                  <a:spcAft>
                    <a:spcPts val="600"/>
                  </a:spcAft>
                  <a:buFont typeface="Arial" panose="020B0604020202020204" pitchFamily="34" charset="0"/>
                  <a:buChar char="•"/>
                  <a:tabLst/>
                  <a:defRPr lang="en-US" sz="1400" kern="1200" dirty="0">
                    <a:solidFill>
                      <a:schemeClr val="tx1"/>
                    </a:solidFill>
                    <a:latin typeface="Sarabun" pitchFamily="2" charset="-34"/>
                    <a:ea typeface="+mn-ea"/>
                    <a:cs typeface="Sarabun" pitchFamily="2" charset="-34"/>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spcAft>
                    <a:spcPts val="0"/>
                  </a:spcAft>
                </a:pPr>
                <a:r>
                  <a:rPr lang="en-US" sz="1200" dirty="0">
                    <a:latin typeface="+mn-lt"/>
                    <a:ea typeface="EB Garamond" pitchFamily="2" charset="0"/>
                    <a:cs typeface="Noto Serif Tamil Light" panose="02020402060505020204" pitchFamily="18" charset="0"/>
                  </a:rPr>
                  <a:t>First Last</a:t>
                </a:r>
              </a:p>
              <a:p>
                <a:pPr algn="ctr">
                  <a:spcAft>
                    <a:spcPts val="0"/>
                  </a:spcAft>
                </a:pPr>
                <a:r>
                  <a:rPr lang="en-US" sz="1050" dirty="0">
                    <a:latin typeface="+mn-lt"/>
                    <a:ea typeface="EB Garamond" pitchFamily="2" charset="0"/>
                    <a:cs typeface="Noto Serif Tamil Light" panose="02020402060505020204" pitchFamily="18" charset="0"/>
                  </a:rPr>
                  <a:t>Designations</a:t>
                </a:r>
              </a:p>
              <a:p>
                <a:pPr algn="ctr">
                  <a:spcAft>
                    <a:spcPts val="0"/>
                  </a:spcAft>
                </a:pPr>
                <a:r>
                  <a:rPr lang="en-US" sz="1050" dirty="0">
                    <a:latin typeface="+mn-lt"/>
                    <a:ea typeface="EB Garamond" pitchFamily="2" charset="0"/>
                    <a:cs typeface="Noto Serif Tamil Light" panose="02020402060505020204" pitchFamily="18" charset="0"/>
                  </a:rPr>
                  <a:t>Title Description</a:t>
                </a:r>
              </a:p>
              <a:p>
                <a:pPr algn="ctr">
                  <a:spcAft>
                    <a:spcPts val="0"/>
                  </a:spcAft>
                </a:pPr>
                <a:r>
                  <a:rPr lang="en-US" sz="1050" dirty="0">
                    <a:latin typeface="+mn-lt"/>
                    <a:ea typeface="EB Garamond" pitchFamily="2" charset="0"/>
                    <a:cs typeface="Noto Serif Tamil Light" panose="02020402060505020204" pitchFamily="18" charset="0"/>
                  </a:rPr>
                  <a:t>000.000.0000</a:t>
                </a:r>
              </a:p>
              <a:p>
                <a:pPr algn="ctr">
                  <a:spcAft>
                    <a:spcPts val="0"/>
                  </a:spcAft>
                </a:pPr>
                <a:r>
                  <a:rPr lang="en-US" sz="1050" dirty="0">
                    <a:latin typeface="+mn-lt"/>
                    <a:ea typeface="EB Garamond" pitchFamily="2" charset="0"/>
                    <a:cs typeface="Noto Serif Tamil Light" panose="02020402060505020204" pitchFamily="18" charset="0"/>
                  </a:rPr>
                  <a:t>name@lockton.com</a:t>
                </a:r>
                <a:endParaRPr lang="en-GB" sz="1050" dirty="0">
                  <a:latin typeface="+mn-lt"/>
                  <a:cs typeface="Sarabun Light" pitchFamily="2" charset="-34"/>
                </a:endParaRPr>
              </a:p>
            </p:txBody>
          </p:sp>
        </p:grpSp>
      </p:grpSp>
      <p:grpSp>
        <p:nvGrpSpPr>
          <p:cNvPr id="71" name="Group 70">
            <a:extLst>
              <a:ext uri="{FF2B5EF4-FFF2-40B4-BE49-F238E27FC236}">
                <a16:creationId xmlns:a16="http://schemas.microsoft.com/office/drawing/2014/main" id="{7A8F3B9C-F109-9188-EBB9-AC23A1C61044}"/>
              </a:ext>
            </a:extLst>
          </p:cNvPr>
          <p:cNvGrpSpPr/>
          <p:nvPr/>
        </p:nvGrpSpPr>
        <p:grpSpPr>
          <a:xfrm>
            <a:off x="7538668" y="1845402"/>
            <a:ext cx="4008804" cy="1888028"/>
            <a:chOff x="7538668" y="1721223"/>
            <a:chExt cx="4008804" cy="1888028"/>
          </a:xfrm>
        </p:grpSpPr>
        <p:grpSp>
          <p:nvGrpSpPr>
            <p:cNvPr id="16" name="Group 15">
              <a:extLst>
                <a:ext uri="{FF2B5EF4-FFF2-40B4-BE49-F238E27FC236}">
                  <a16:creationId xmlns:a16="http://schemas.microsoft.com/office/drawing/2014/main" id="{26467F91-3602-7B49-03E6-2DD3C9FE38B0}"/>
                </a:ext>
              </a:extLst>
            </p:cNvPr>
            <p:cNvGrpSpPr/>
            <p:nvPr/>
          </p:nvGrpSpPr>
          <p:grpSpPr>
            <a:xfrm>
              <a:off x="7538668" y="1721223"/>
              <a:ext cx="1978270" cy="1888028"/>
              <a:chOff x="1035457" y="1721223"/>
              <a:chExt cx="1978270" cy="1888028"/>
            </a:xfrm>
          </p:grpSpPr>
          <p:pic>
            <p:nvPicPr>
              <p:cNvPr id="32" name="Picture 31">
                <a:extLst>
                  <a:ext uri="{FF2B5EF4-FFF2-40B4-BE49-F238E27FC236}">
                    <a16:creationId xmlns:a16="http://schemas.microsoft.com/office/drawing/2014/main" id="{7DE62927-464C-94BE-BB07-ECE681A7ECE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556592" y="1721223"/>
                <a:ext cx="936000" cy="936000"/>
              </a:xfrm>
              <a:prstGeom prst="ellipse">
                <a:avLst/>
              </a:prstGeom>
              <a:solidFill>
                <a:schemeClr val="bg1"/>
              </a:solidFill>
              <a:ln w="31750">
                <a:solidFill>
                  <a:srgbClr val="DAD8D8"/>
                </a:solidFill>
              </a:ln>
            </p:spPr>
          </p:pic>
          <p:sp>
            <p:nvSpPr>
              <p:cNvPr id="33" name="Text Placeholder 7">
                <a:extLst>
                  <a:ext uri="{FF2B5EF4-FFF2-40B4-BE49-F238E27FC236}">
                    <a16:creationId xmlns:a16="http://schemas.microsoft.com/office/drawing/2014/main" id="{387EFA1B-B528-5506-365E-478488C568AA}"/>
                  </a:ext>
                </a:extLst>
              </p:cNvPr>
              <p:cNvSpPr txBox="1">
                <a:spLocks/>
              </p:cNvSpPr>
              <p:nvPr/>
            </p:nvSpPr>
            <p:spPr>
              <a:xfrm>
                <a:off x="1035457" y="2744350"/>
                <a:ext cx="1978270" cy="864901"/>
              </a:xfrm>
              <a:prstGeom prst="rect">
                <a:avLst/>
              </a:prstGeom>
              <a:ln>
                <a:noFill/>
              </a:ln>
            </p:spPr>
            <p:txBody>
              <a:bodyPr/>
              <a:lstStyle>
                <a:lvl1pPr marL="0" indent="0" algn="l" defTabSz="685800" rtl="0" eaLnBrk="1" latinLnBrk="0" hangingPunct="1">
                  <a:lnSpc>
                    <a:spcPct val="100000"/>
                  </a:lnSpc>
                  <a:spcBef>
                    <a:spcPts val="0"/>
                  </a:spcBef>
                  <a:spcAft>
                    <a:spcPts val="600"/>
                  </a:spcAft>
                  <a:buFont typeface="Arial" panose="020B0604020202020204" pitchFamily="34" charset="0"/>
                  <a:buNone/>
                  <a:tabLst/>
                  <a:defRPr lang="en-US" sz="1400" kern="1200" dirty="0" smtClean="0">
                    <a:solidFill>
                      <a:schemeClr val="tx1"/>
                    </a:solidFill>
                    <a:latin typeface="Sarabun" pitchFamily="2" charset="-34"/>
                    <a:ea typeface="+mn-ea"/>
                    <a:cs typeface="Sarabun" pitchFamily="2" charset="-34"/>
                  </a:defRPr>
                </a:lvl1pPr>
                <a:lvl2pPr marL="268288" indent="-261938" algn="l" defTabSz="685800" rtl="0" eaLnBrk="1" latinLnBrk="0" hangingPunct="1">
                  <a:lnSpc>
                    <a:spcPct val="100000"/>
                  </a:lnSpc>
                  <a:spcBef>
                    <a:spcPts val="0"/>
                  </a:spcBef>
                  <a:spcAft>
                    <a:spcPts val="600"/>
                  </a:spcAft>
                  <a:buFont typeface="Arial" panose="020B0604020202020204" pitchFamily="34" charset="0"/>
                  <a:buChar char="•"/>
                  <a:tabLst/>
                  <a:defRPr lang="en-US" sz="1400" kern="1200" dirty="0" smtClean="0">
                    <a:solidFill>
                      <a:schemeClr val="tx1"/>
                    </a:solidFill>
                    <a:latin typeface="Sarabun" pitchFamily="2" charset="-34"/>
                    <a:ea typeface="+mn-ea"/>
                    <a:cs typeface="Sarabun" pitchFamily="2" charset="-34"/>
                  </a:defRPr>
                </a:lvl2pPr>
                <a:lvl3pPr marL="492125" indent="-223838" algn="l" defTabSz="685800" rtl="0" eaLnBrk="1" latinLnBrk="0" hangingPunct="1">
                  <a:lnSpc>
                    <a:spcPct val="100000"/>
                  </a:lnSpc>
                  <a:spcBef>
                    <a:spcPts val="0"/>
                  </a:spcBef>
                  <a:spcAft>
                    <a:spcPts val="600"/>
                  </a:spcAft>
                  <a:buFont typeface="System Font Regular"/>
                  <a:buChar char="⁃"/>
                  <a:tabLst/>
                  <a:defRPr lang="en-US" sz="1400" kern="1200" dirty="0" smtClean="0">
                    <a:solidFill>
                      <a:schemeClr val="tx1"/>
                    </a:solidFill>
                    <a:latin typeface="Sarabun" pitchFamily="2" charset="-34"/>
                    <a:ea typeface="+mn-ea"/>
                    <a:cs typeface="Sarabun" pitchFamily="2" charset="-34"/>
                  </a:defRPr>
                </a:lvl3pPr>
                <a:lvl4pPr marL="715963" indent="-223838" algn="l" defTabSz="685800" rtl="0" eaLnBrk="1" latinLnBrk="0" hangingPunct="1">
                  <a:lnSpc>
                    <a:spcPct val="100000"/>
                  </a:lnSpc>
                  <a:spcBef>
                    <a:spcPts val="0"/>
                  </a:spcBef>
                  <a:spcAft>
                    <a:spcPts val="600"/>
                  </a:spcAft>
                  <a:buFont typeface="System Font Regular"/>
                  <a:buChar char="⁃"/>
                  <a:tabLst/>
                  <a:defRPr lang="en-US" sz="1400" kern="1200" dirty="0" smtClean="0">
                    <a:solidFill>
                      <a:schemeClr val="tx1"/>
                    </a:solidFill>
                    <a:latin typeface="Sarabun" pitchFamily="2" charset="-34"/>
                    <a:ea typeface="+mn-ea"/>
                    <a:cs typeface="Sarabun" pitchFamily="2" charset="-34"/>
                  </a:defRPr>
                </a:lvl4pPr>
                <a:lvl5pPr marL="977900" indent="-261938" algn="l" defTabSz="685800" rtl="0" eaLnBrk="1" latinLnBrk="0" hangingPunct="1">
                  <a:lnSpc>
                    <a:spcPct val="100000"/>
                  </a:lnSpc>
                  <a:spcBef>
                    <a:spcPts val="0"/>
                  </a:spcBef>
                  <a:spcAft>
                    <a:spcPts val="600"/>
                  </a:spcAft>
                  <a:buFont typeface="Arial" panose="020B0604020202020204" pitchFamily="34" charset="0"/>
                  <a:buChar char="•"/>
                  <a:tabLst/>
                  <a:defRPr lang="en-US" sz="1400" kern="1200" dirty="0">
                    <a:solidFill>
                      <a:schemeClr val="tx1"/>
                    </a:solidFill>
                    <a:latin typeface="Sarabun" pitchFamily="2" charset="-34"/>
                    <a:ea typeface="+mn-ea"/>
                    <a:cs typeface="Sarabun" pitchFamily="2" charset="-34"/>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spcAft>
                    <a:spcPts val="0"/>
                  </a:spcAft>
                </a:pPr>
                <a:r>
                  <a:rPr lang="en-US" sz="1200" dirty="0">
                    <a:latin typeface="+mn-lt"/>
                    <a:ea typeface="EB Garamond" pitchFamily="2" charset="0"/>
                    <a:cs typeface="Noto Serif Tamil Light" panose="02020402060505020204" pitchFamily="18" charset="0"/>
                  </a:rPr>
                  <a:t>First Last</a:t>
                </a:r>
              </a:p>
              <a:p>
                <a:pPr algn="ctr">
                  <a:spcAft>
                    <a:spcPts val="0"/>
                  </a:spcAft>
                </a:pPr>
                <a:r>
                  <a:rPr lang="en-US" sz="1050" dirty="0">
                    <a:latin typeface="+mn-lt"/>
                    <a:ea typeface="EB Garamond" pitchFamily="2" charset="0"/>
                    <a:cs typeface="Noto Serif Tamil Light" panose="02020402060505020204" pitchFamily="18" charset="0"/>
                  </a:rPr>
                  <a:t>Designations</a:t>
                </a:r>
              </a:p>
              <a:p>
                <a:pPr algn="ctr">
                  <a:spcAft>
                    <a:spcPts val="0"/>
                  </a:spcAft>
                </a:pPr>
                <a:r>
                  <a:rPr lang="en-US" sz="1050" dirty="0">
                    <a:latin typeface="+mn-lt"/>
                    <a:ea typeface="EB Garamond" pitchFamily="2" charset="0"/>
                    <a:cs typeface="Noto Serif Tamil Light" panose="02020402060505020204" pitchFamily="18" charset="0"/>
                  </a:rPr>
                  <a:t>Title Description</a:t>
                </a:r>
              </a:p>
              <a:p>
                <a:pPr algn="ctr">
                  <a:spcAft>
                    <a:spcPts val="0"/>
                  </a:spcAft>
                </a:pPr>
                <a:r>
                  <a:rPr lang="en-US" sz="1050" dirty="0">
                    <a:latin typeface="+mn-lt"/>
                    <a:ea typeface="EB Garamond" pitchFamily="2" charset="0"/>
                    <a:cs typeface="Noto Serif Tamil Light" panose="02020402060505020204" pitchFamily="18" charset="0"/>
                  </a:rPr>
                  <a:t>000.000.0000</a:t>
                </a:r>
              </a:p>
              <a:p>
                <a:pPr algn="ctr">
                  <a:spcAft>
                    <a:spcPts val="0"/>
                  </a:spcAft>
                </a:pPr>
                <a:r>
                  <a:rPr lang="en-US" sz="1050" dirty="0">
                    <a:latin typeface="+mn-lt"/>
                    <a:ea typeface="EB Garamond" pitchFamily="2" charset="0"/>
                    <a:cs typeface="Noto Serif Tamil Light" panose="02020402060505020204" pitchFamily="18" charset="0"/>
                  </a:rPr>
                  <a:t>name@lockton.com</a:t>
                </a:r>
                <a:endParaRPr lang="en-GB" sz="1050" dirty="0">
                  <a:latin typeface="+mn-lt"/>
                  <a:cs typeface="Sarabun Light" pitchFamily="2" charset="-34"/>
                </a:endParaRPr>
              </a:p>
            </p:txBody>
          </p:sp>
        </p:grpSp>
        <p:grpSp>
          <p:nvGrpSpPr>
            <p:cNvPr id="35" name="Group 34">
              <a:extLst>
                <a:ext uri="{FF2B5EF4-FFF2-40B4-BE49-F238E27FC236}">
                  <a16:creationId xmlns:a16="http://schemas.microsoft.com/office/drawing/2014/main" id="{7E5E6877-BEEB-012A-C5BC-1764770668F0}"/>
                </a:ext>
              </a:extLst>
            </p:cNvPr>
            <p:cNvGrpSpPr/>
            <p:nvPr/>
          </p:nvGrpSpPr>
          <p:grpSpPr>
            <a:xfrm>
              <a:off x="9569202" y="1721223"/>
              <a:ext cx="1978270" cy="1888028"/>
              <a:chOff x="1035457" y="1721223"/>
              <a:chExt cx="1978270" cy="1888028"/>
            </a:xfrm>
          </p:grpSpPr>
          <p:pic>
            <p:nvPicPr>
              <p:cNvPr id="37" name="Picture 36">
                <a:extLst>
                  <a:ext uri="{FF2B5EF4-FFF2-40B4-BE49-F238E27FC236}">
                    <a16:creationId xmlns:a16="http://schemas.microsoft.com/office/drawing/2014/main" id="{3CEC1426-CC24-22B6-F57D-1DFE1014AC2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556592" y="1721223"/>
                <a:ext cx="936000" cy="936000"/>
              </a:xfrm>
              <a:prstGeom prst="ellipse">
                <a:avLst/>
              </a:prstGeom>
              <a:solidFill>
                <a:schemeClr val="bg1"/>
              </a:solidFill>
              <a:ln w="31750">
                <a:solidFill>
                  <a:srgbClr val="DAD8D8"/>
                </a:solidFill>
              </a:ln>
            </p:spPr>
          </p:pic>
          <p:sp>
            <p:nvSpPr>
              <p:cNvPr id="38" name="Text Placeholder 7">
                <a:extLst>
                  <a:ext uri="{FF2B5EF4-FFF2-40B4-BE49-F238E27FC236}">
                    <a16:creationId xmlns:a16="http://schemas.microsoft.com/office/drawing/2014/main" id="{01EA86B4-BD0F-4688-D1C1-436F35416617}"/>
                  </a:ext>
                </a:extLst>
              </p:cNvPr>
              <p:cNvSpPr txBox="1">
                <a:spLocks/>
              </p:cNvSpPr>
              <p:nvPr/>
            </p:nvSpPr>
            <p:spPr>
              <a:xfrm>
                <a:off x="1035457" y="2744350"/>
                <a:ext cx="1978270" cy="864901"/>
              </a:xfrm>
              <a:prstGeom prst="rect">
                <a:avLst/>
              </a:prstGeom>
              <a:ln>
                <a:noFill/>
              </a:ln>
            </p:spPr>
            <p:txBody>
              <a:bodyPr/>
              <a:lstStyle>
                <a:lvl1pPr marL="0" indent="0" algn="l" defTabSz="685800" rtl="0" eaLnBrk="1" latinLnBrk="0" hangingPunct="1">
                  <a:lnSpc>
                    <a:spcPct val="100000"/>
                  </a:lnSpc>
                  <a:spcBef>
                    <a:spcPts val="0"/>
                  </a:spcBef>
                  <a:spcAft>
                    <a:spcPts val="600"/>
                  </a:spcAft>
                  <a:buFont typeface="Arial" panose="020B0604020202020204" pitchFamily="34" charset="0"/>
                  <a:buNone/>
                  <a:tabLst/>
                  <a:defRPr lang="en-US" sz="1400" kern="1200" dirty="0" smtClean="0">
                    <a:solidFill>
                      <a:schemeClr val="tx1"/>
                    </a:solidFill>
                    <a:latin typeface="Sarabun" pitchFamily="2" charset="-34"/>
                    <a:ea typeface="+mn-ea"/>
                    <a:cs typeface="Sarabun" pitchFamily="2" charset="-34"/>
                  </a:defRPr>
                </a:lvl1pPr>
                <a:lvl2pPr marL="268288" indent="-261938" algn="l" defTabSz="685800" rtl="0" eaLnBrk="1" latinLnBrk="0" hangingPunct="1">
                  <a:lnSpc>
                    <a:spcPct val="100000"/>
                  </a:lnSpc>
                  <a:spcBef>
                    <a:spcPts val="0"/>
                  </a:spcBef>
                  <a:spcAft>
                    <a:spcPts val="600"/>
                  </a:spcAft>
                  <a:buFont typeface="Arial" panose="020B0604020202020204" pitchFamily="34" charset="0"/>
                  <a:buChar char="•"/>
                  <a:tabLst/>
                  <a:defRPr lang="en-US" sz="1400" kern="1200" dirty="0" smtClean="0">
                    <a:solidFill>
                      <a:schemeClr val="tx1"/>
                    </a:solidFill>
                    <a:latin typeface="Sarabun" pitchFamily="2" charset="-34"/>
                    <a:ea typeface="+mn-ea"/>
                    <a:cs typeface="Sarabun" pitchFamily="2" charset="-34"/>
                  </a:defRPr>
                </a:lvl2pPr>
                <a:lvl3pPr marL="492125" indent="-223838" algn="l" defTabSz="685800" rtl="0" eaLnBrk="1" latinLnBrk="0" hangingPunct="1">
                  <a:lnSpc>
                    <a:spcPct val="100000"/>
                  </a:lnSpc>
                  <a:spcBef>
                    <a:spcPts val="0"/>
                  </a:spcBef>
                  <a:spcAft>
                    <a:spcPts val="600"/>
                  </a:spcAft>
                  <a:buFont typeface="System Font Regular"/>
                  <a:buChar char="⁃"/>
                  <a:tabLst/>
                  <a:defRPr lang="en-US" sz="1400" kern="1200" dirty="0" smtClean="0">
                    <a:solidFill>
                      <a:schemeClr val="tx1"/>
                    </a:solidFill>
                    <a:latin typeface="Sarabun" pitchFamily="2" charset="-34"/>
                    <a:ea typeface="+mn-ea"/>
                    <a:cs typeface="Sarabun" pitchFamily="2" charset="-34"/>
                  </a:defRPr>
                </a:lvl3pPr>
                <a:lvl4pPr marL="715963" indent="-223838" algn="l" defTabSz="685800" rtl="0" eaLnBrk="1" latinLnBrk="0" hangingPunct="1">
                  <a:lnSpc>
                    <a:spcPct val="100000"/>
                  </a:lnSpc>
                  <a:spcBef>
                    <a:spcPts val="0"/>
                  </a:spcBef>
                  <a:spcAft>
                    <a:spcPts val="600"/>
                  </a:spcAft>
                  <a:buFont typeface="System Font Regular"/>
                  <a:buChar char="⁃"/>
                  <a:tabLst/>
                  <a:defRPr lang="en-US" sz="1400" kern="1200" dirty="0" smtClean="0">
                    <a:solidFill>
                      <a:schemeClr val="tx1"/>
                    </a:solidFill>
                    <a:latin typeface="Sarabun" pitchFamily="2" charset="-34"/>
                    <a:ea typeface="+mn-ea"/>
                    <a:cs typeface="Sarabun" pitchFamily="2" charset="-34"/>
                  </a:defRPr>
                </a:lvl4pPr>
                <a:lvl5pPr marL="977900" indent="-261938" algn="l" defTabSz="685800" rtl="0" eaLnBrk="1" latinLnBrk="0" hangingPunct="1">
                  <a:lnSpc>
                    <a:spcPct val="100000"/>
                  </a:lnSpc>
                  <a:spcBef>
                    <a:spcPts val="0"/>
                  </a:spcBef>
                  <a:spcAft>
                    <a:spcPts val="600"/>
                  </a:spcAft>
                  <a:buFont typeface="Arial" panose="020B0604020202020204" pitchFamily="34" charset="0"/>
                  <a:buChar char="•"/>
                  <a:tabLst/>
                  <a:defRPr lang="en-US" sz="1400" kern="1200" dirty="0">
                    <a:solidFill>
                      <a:schemeClr val="tx1"/>
                    </a:solidFill>
                    <a:latin typeface="Sarabun" pitchFamily="2" charset="-34"/>
                    <a:ea typeface="+mn-ea"/>
                    <a:cs typeface="Sarabun" pitchFamily="2" charset="-34"/>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spcAft>
                    <a:spcPts val="0"/>
                  </a:spcAft>
                </a:pPr>
                <a:r>
                  <a:rPr lang="en-US" sz="1200" dirty="0">
                    <a:latin typeface="+mn-lt"/>
                    <a:ea typeface="EB Garamond" pitchFamily="2" charset="0"/>
                    <a:cs typeface="Noto Serif Tamil Light" panose="02020402060505020204" pitchFamily="18" charset="0"/>
                  </a:rPr>
                  <a:t>First Last</a:t>
                </a:r>
              </a:p>
              <a:p>
                <a:pPr algn="ctr">
                  <a:spcAft>
                    <a:spcPts val="0"/>
                  </a:spcAft>
                </a:pPr>
                <a:r>
                  <a:rPr lang="en-US" sz="1050" dirty="0">
                    <a:latin typeface="+mn-lt"/>
                    <a:ea typeface="EB Garamond" pitchFamily="2" charset="0"/>
                    <a:cs typeface="Noto Serif Tamil Light" panose="02020402060505020204" pitchFamily="18" charset="0"/>
                  </a:rPr>
                  <a:t>Designations</a:t>
                </a:r>
              </a:p>
              <a:p>
                <a:pPr algn="ctr">
                  <a:spcAft>
                    <a:spcPts val="0"/>
                  </a:spcAft>
                </a:pPr>
                <a:r>
                  <a:rPr lang="en-US" sz="1050" dirty="0">
                    <a:latin typeface="+mn-lt"/>
                    <a:ea typeface="EB Garamond" pitchFamily="2" charset="0"/>
                    <a:cs typeface="Noto Serif Tamil Light" panose="02020402060505020204" pitchFamily="18" charset="0"/>
                  </a:rPr>
                  <a:t>Title Description</a:t>
                </a:r>
              </a:p>
              <a:p>
                <a:pPr algn="ctr">
                  <a:spcAft>
                    <a:spcPts val="0"/>
                  </a:spcAft>
                </a:pPr>
                <a:r>
                  <a:rPr lang="en-US" sz="1050" dirty="0">
                    <a:latin typeface="+mn-lt"/>
                    <a:ea typeface="EB Garamond" pitchFamily="2" charset="0"/>
                    <a:cs typeface="Noto Serif Tamil Light" panose="02020402060505020204" pitchFamily="18" charset="0"/>
                  </a:rPr>
                  <a:t>000.000.0000</a:t>
                </a:r>
              </a:p>
              <a:p>
                <a:pPr algn="ctr">
                  <a:spcAft>
                    <a:spcPts val="0"/>
                  </a:spcAft>
                </a:pPr>
                <a:r>
                  <a:rPr lang="en-US" sz="1050" dirty="0">
                    <a:latin typeface="+mn-lt"/>
                    <a:ea typeface="EB Garamond" pitchFamily="2" charset="0"/>
                    <a:cs typeface="Noto Serif Tamil Light" panose="02020402060505020204" pitchFamily="18" charset="0"/>
                  </a:rPr>
                  <a:t>name@lockton.com</a:t>
                </a:r>
                <a:endParaRPr lang="en-GB" sz="1050" dirty="0">
                  <a:latin typeface="+mn-lt"/>
                  <a:cs typeface="Sarabun Light" pitchFamily="2" charset="-34"/>
                </a:endParaRPr>
              </a:p>
            </p:txBody>
          </p:sp>
        </p:grpSp>
      </p:grpSp>
      <p:grpSp>
        <p:nvGrpSpPr>
          <p:cNvPr id="44" name="Group 43">
            <a:extLst>
              <a:ext uri="{FF2B5EF4-FFF2-40B4-BE49-F238E27FC236}">
                <a16:creationId xmlns:a16="http://schemas.microsoft.com/office/drawing/2014/main" id="{1D2EF98F-14EB-8C21-FA89-32017C36A16F}"/>
              </a:ext>
            </a:extLst>
          </p:cNvPr>
          <p:cNvGrpSpPr/>
          <p:nvPr/>
        </p:nvGrpSpPr>
        <p:grpSpPr>
          <a:xfrm>
            <a:off x="629463" y="4415896"/>
            <a:ext cx="1978270" cy="1888028"/>
            <a:chOff x="1035457" y="1721223"/>
            <a:chExt cx="1978270" cy="1888028"/>
          </a:xfrm>
        </p:grpSpPr>
        <p:pic>
          <p:nvPicPr>
            <p:cNvPr id="45" name="Picture 44">
              <a:extLst>
                <a:ext uri="{FF2B5EF4-FFF2-40B4-BE49-F238E27FC236}">
                  <a16:creationId xmlns:a16="http://schemas.microsoft.com/office/drawing/2014/main" id="{D0572322-5B84-2B0D-1481-4B9D4A0A7EBF}"/>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556592" y="1721223"/>
              <a:ext cx="936000" cy="936000"/>
            </a:xfrm>
            <a:prstGeom prst="ellipse">
              <a:avLst/>
            </a:prstGeom>
            <a:solidFill>
              <a:schemeClr val="bg1"/>
            </a:solidFill>
            <a:ln w="31750">
              <a:solidFill>
                <a:srgbClr val="DAD8D8"/>
              </a:solidFill>
            </a:ln>
          </p:spPr>
        </p:pic>
        <p:sp>
          <p:nvSpPr>
            <p:cNvPr id="47" name="Text Placeholder 7">
              <a:extLst>
                <a:ext uri="{FF2B5EF4-FFF2-40B4-BE49-F238E27FC236}">
                  <a16:creationId xmlns:a16="http://schemas.microsoft.com/office/drawing/2014/main" id="{820CF257-DBCA-6125-D9AE-9C5444A67B57}"/>
                </a:ext>
              </a:extLst>
            </p:cNvPr>
            <p:cNvSpPr txBox="1">
              <a:spLocks/>
            </p:cNvSpPr>
            <p:nvPr/>
          </p:nvSpPr>
          <p:spPr>
            <a:xfrm>
              <a:off x="1035457" y="2744350"/>
              <a:ext cx="1978270" cy="864901"/>
            </a:xfrm>
            <a:prstGeom prst="rect">
              <a:avLst/>
            </a:prstGeom>
            <a:ln>
              <a:noFill/>
            </a:ln>
          </p:spPr>
          <p:txBody>
            <a:bodyPr/>
            <a:lstStyle>
              <a:lvl1pPr marL="0" indent="0" algn="l" defTabSz="685800" rtl="0" eaLnBrk="1" latinLnBrk="0" hangingPunct="1">
                <a:lnSpc>
                  <a:spcPct val="100000"/>
                </a:lnSpc>
                <a:spcBef>
                  <a:spcPts val="0"/>
                </a:spcBef>
                <a:spcAft>
                  <a:spcPts val="600"/>
                </a:spcAft>
                <a:buFont typeface="Arial" panose="020B0604020202020204" pitchFamily="34" charset="0"/>
                <a:buNone/>
                <a:tabLst/>
                <a:defRPr lang="en-US" sz="1400" kern="1200" dirty="0" smtClean="0">
                  <a:solidFill>
                    <a:schemeClr val="tx1"/>
                  </a:solidFill>
                  <a:latin typeface="Sarabun" pitchFamily="2" charset="-34"/>
                  <a:ea typeface="+mn-ea"/>
                  <a:cs typeface="Sarabun" pitchFamily="2" charset="-34"/>
                </a:defRPr>
              </a:lvl1pPr>
              <a:lvl2pPr marL="268288" indent="-261938" algn="l" defTabSz="685800" rtl="0" eaLnBrk="1" latinLnBrk="0" hangingPunct="1">
                <a:lnSpc>
                  <a:spcPct val="100000"/>
                </a:lnSpc>
                <a:spcBef>
                  <a:spcPts val="0"/>
                </a:spcBef>
                <a:spcAft>
                  <a:spcPts val="600"/>
                </a:spcAft>
                <a:buFont typeface="Arial" panose="020B0604020202020204" pitchFamily="34" charset="0"/>
                <a:buChar char="•"/>
                <a:tabLst/>
                <a:defRPr lang="en-US" sz="1400" kern="1200" dirty="0" smtClean="0">
                  <a:solidFill>
                    <a:schemeClr val="tx1"/>
                  </a:solidFill>
                  <a:latin typeface="Sarabun" pitchFamily="2" charset="-34"/>
                  <a:ea typeface="+mn-ea"/>
                  <a:cs typeface="Sarabun" pitchFamily="2" charset="-34"/>
                </a:defRPr>
              </a:lvl2pPr>
              <a:lvl3pPr marL="492125" indent="-223838" algn="l" defTabSz="685800" rtl="0" eaLnBrk="1" latinLnBrk="0" hangingPunct="1">
                <a:lnSpc>
                  <a:spcPct val="100000"/>
                </a:lnSpc>
                <a:spcBef>
                  <a:spcPts val="0"/>
                </a:spcBef>
                <a:spcAft>
                  <a:spcPts val="600"/>
                </a:spcAft>
                <a:buFont typeface="System Font Regular"/>
                <a:buChar char="⁃"/>
                <a:tabLst/>
                <a:defRPr lang="en-US" sz="1400" kern="1200" dirty="0" smtClean="0">
                  <a:solidFill>
                    <a:schemeClr val="tx1"/>
                  </a:solidFill>
                  <a:latin typeface="Sarabun" pitchFamily="2" charset="-34"/>
                  <a:ea typeface="+mn-ea"/>
                  <a:cs typeface="Sarabun" pitchFamily="2" charset="-34"/>
                </a:defRPr>
              </a:lvl3pPr>
              <a:lvl4pPr marL="715963" indent="-223838" algn="l" defTabSz="685800" rtl="0" eaLnBrk="1" latinLnBrk="0" hangingPunct="1">
                <a:lnSpc>
                  <a:spcPct val="100000"/>
                </a:lnSpc>
                <a:spcBef>
                  <a:spcPts val="0"/>
                </a:spcBef>
                <a:spcAft>
                  <a:spcPts val="600"/>
                </a:spcAft>
                <a:buFont typeface="System Font Regular"/>
                <a:buChar char="⁃"/>
                <a:tabLst/>
                <a:defRPr lang="en-US" sz="1400" kern="1200" dirty="0" smtClean="0">
                  <a:solidFill>
                    <a:schemeClr val="tx1"/>
                  </a:solidFill>
                  <a:latin typeface="Sarabun" pitchFamily="2" charset="-34"/>
                  <a:ea typeface="+mn-ea"/>
                  <a:cs typeface="Sarabun" pitchFamily="2" charset="-34"/>
                </a:defRPr>
              </a:lvl4pPr>
              <a:lvl5pPr marL="977900" indent="-261938" algn="l" defTabSz="685800" rtl="0" eaLnBrk="1" latinLnBrk="0" hangingPunct="1">
                <a:lnSpc>
                  <a:spcPct val="100000"/>
                </a:lnSpc>
                <a:spcBef>
                  <a:spcPts val="0"/>
                </a:spcBef>
                <a:spcAft>
                  <a:spcPts val="600"/>
                </a:spcAft>
                <a:buFont typeface="Arial" panose="020B0604020202020204" pitchFamily="34" charset="0"/>
                <a:buChar char="•"/>
                <a:tabLst/>
                <a:defRPr lang="en-US" sz="1400" kern="1200" dirty="0">
                  <a:solidFill>
                    <a:schemeClr val="tx1"/>
                  </a:solidFill>
                  <a:latin typeface="Sarabun" pitchFamily="2" charset="-34"/>
                  <a:ea typeface="+mn-ea"/>
                  <a:cs typeface="Sarabun" pitchFamily="2" charset="-34"/>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spcAft>
                  <a:spcPts val="0"/>
                </a:spcAft>
              </a:pPr>
              <a:r>
                <a:rPr lang="en-US" sz="1200" dirty="0">
                  <a:latin typeface="+mn-lt"/>
                  <a:ea typeface="EB Garamond" pitchFamily="2" charset="0"/>
                  <a:cs typeface="Noto Serif Tamil Light" panose="02020402060505020204" pitchFamily="18" charset="0"/>
                </a:rPr>
                <a:t>First Last</a:t>
              </a:r>
            </a:p>
            <a:p>
              <a:pPr algn="ctr">
                <a:spcAft>
                  <a:spcPts val="0"/>
                </a:spcAft>
              </a:pPr>
              <a:r>
                <a:rPr lang="en-US" sz="1050" dirty="0">
                  <a:latin typeface="+mn-lt"/>
                  <a:ea typeface="EB Garamond" pitchFamily="2" charset="0"/>
                  <a:cs typeface="Noto Serif Tamil Light" panose="02020402060505020204" pitchFamily="18" charset="0"/>
                </a:rPr>
                <a:t>Designations</a:t>
              </a:r>
            </a:p>
            <a:p>
              <a:pPr algn="ctr">
                <a:spcAft>
                  <a:spcPts val="0"/>
                </a:spcAft>
              </a:pPr>
              <a:r>
                <a:rPr lang="en-US" sz="1050" dirty="0">
                  <a:latin typeface="+mn-lt"/>
                  <a:ea typeface="EB Garamond" pitchFamily="2" charset="0"/>
                  <a:cs typeface="Noto Serif Tamil Light" panose="02020402060505020204" pitchFamily="18" charset="0"/>
                </a:rPr>
                <a:t>Title Description</a:t>
              </a:r>
            </a:p>
            <a:p>
              <a:pPr algn="ctr">
                <a:spcAft>
                  <a:spcPts val="0"/>
                </a:spcAft>
              </a:pPr>
              <a:r>
                <a:rPr lang="en-US" sz="1050" dirty="0">
                  <a:latin typeface="+mn-lt"/>
                  <a:ea typeface="EB Garamond" pitchFamily="2" charset="0"/>
                  <a:cs typeface="Noto Serif Tamil Light" panose="02020402060505020204" pitchFamily="18" charset="0"/>
                </a:rPr>
                <a:t>000.000.0000</a:t>
              </a:r>
            </a:p>
            <a:p>
              <a:pPr algn="ctr">
                <a:spcAft>
                  <a:spcPts val="0"/>
                </a:spcAft>
              </a:pPr>
              <a:r>
                <a:rPr lang="en-US" sz="1050" dirty="0">
                  <a:latin typeface="+mn-lt"/>
                  <a:ea typeface="EB Garamond" pitchFamily="2" charset="0"/>
                  <a:cs typeface="Noto Serif Tamil Light" panose="02020402060505020204" pitchFamily="18" charset="0"/>
                </a:rPr>
                <a:t>name@lockton.com</a:t>
              </a:r>
              <a:endParaRPr lang="en-GB" sz="1050" dirty="0">
                <a:latin typeface="+mn-lt"/>
                <a:cs typeface="Sarabun Light" pitchFamily="2" charset="-34"/>
              </a:endParaRPr>
            </a:p>
          </p:txBody>
        </p:sp>
      </p:grpSp>
      <p:grpSp>
        <p:nvGrpSpPr>
          <p:cNvPr id="49" name="Group 48">
            <a:extLst>
              <a:ext uri="{FF2B5EF4-FFF2-40B4-BE49-F238E27FC236}">
                <a16:creationId xmlns:a16="http://schemas.microsoft.com/office/drawing/2014/main" id="{7C3FD4CF-AF92-4224-6D5F-CA5A5EC79F39}"/>
              </a:ext>
            </a:extLst>
          </p:cNvPr>
          <p:cNvGrpSpPr/>
          <p:nvPr/>
        </p:nvGrpSpPr>
        <p:grpSpPr>
          <a:xfrm>
            <a:off x="2659997" y="4415896"/>
            <a:ext cx="1978270" cy="1888028"/>
            <a:chOff x="1035457" y="1721223"/>
            <a:chExt cx="1978270" cy="1888028"/>
          </a:xfrm>
        </p:grpSpPr>
        <p:pic>
          <p:nvPicPr>
            <p:cNvPr id="50" name="Picture 49">
              <a:extLst>
                <a:ext uri="{FF2B5EF4-FFF2-40B4-BE49-F238E27FC236}">
                  <a16:creationId xmlns:a16="http://schemas.microsoft.com/office/drawing/2014/main" id="{F872F2F3-DE43-C420-E585-9F38A9867256}"/>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556592" y="1721223"/>
              <a:ext cx="936000" cy="936000"/>
            </a:xfrm>
            <a:prstGeom prst="ellipse">
              <a:avLst/>
            </a:prstGeom>
            <a:solidFill>
              <a:schemeClr val="bg1"/>
            </a:solidFill>
            <a:ln w="31750">
              <a:solidFill>
                <a:srgbClr val="DAD8D8"/>
              </a:solidFill>
            </a:ln>
          </p:spPr>
        </p:pic>
        <p:sp>
          <p:nvSpPr>
            <p:cNvPr id="51" name="Text Placeholder 7">
              <a:extLst>
                <a:ext uri="{FF2B5EF4-FFF2-40B4-BE49-F238E27FC236}">
                  <a16:creationId xmlns:a16="http://schemas.microsoft.com/office/drawing/2014/main" id="{15771F91-77CE-20A9-57A4-4064B1D42575}"/>
                </a:ext>
              </a:extLst>
            </p:cNvPr>
            <p:cNvSpPr txBox="1">
              <a:spLocks/>
            </p:cNvSpPr>
            <p:nvPr/>
          </p:nvSpPr>
          <p:spPr>
            <a:xfrm>
              <a:off x="1035457" y="2744350"/>
              <a:ext cx="1978270" cy="864901"/>
            </a:xfrm>
            <a:prstGeom prst="rect">
              <a:avLst/>
            </a:prstGeom>
            <a:ln>
              <a:noFill/>
            </a:ln>
          </p:spPr>
          <p:txBody>
            <a:bodyPr/>
            <a:lstStyle>
              <a:lvl1pPr marL="0" indent="0" algn="l" defTabSz="685800" rtl="0" eaLnBrk="1" latinLnBrk="0" hangingPunct="1">
                <a:lnSpc>
                  <a:spcPct val="100000"/>
                </a:lnSpc>
                <a:spcBef>
                  <a:spcPts val="0"/>
                </a:spcBef>
                <a:spcAft>
                  <a:spcPts val="600"/>
                </a:spcAft>
                <a:buFont typeface="Arial" panose="020B0604020202020204" pitchFamily="34" charset="0"/>
                <a:buNone/>
                <a:tabLst/>
                <a:defRPr lang="en-US" sz="1400" kern="1200" dirty="0" smtClean="0">
                  <a:solidFill>
                    <a:schemeClr val="tx1"/>
                  </a:solidFill>
                  <a:latin typeface="Sarabun" pitchFamily="2" charset="-34"/>
                  <a:ea typeface="+mn-ea"/>
                  <a:cs typeface="Sarabun" pitchFamily="2" charset="-34"/>
                </a:defRPr>
              </a:lvl1pPr>
              <a:lvl2pPr marL="268288" indent="-261938" algn="l" defTabSz="685800" rtl="0" eaLnBrk="1" latinLnBrk="0" hangingPunct="1">
                <a:lnSpc>
                  <a:spcPct val="100000"/>
                </a:lnSpc>
                <a:spcBef>
                  <a:spcPts val="0"/>
                </a:spcBef>
                <a:spcAft>
                  <a:spcPts val="600"/>
                </a:spcAft>
                <a:buFont typeface="Arial" panose="020B0604020202020204" pitchFamily="34" charset="0"/>
                <a:buChar char="•"/>
                <a:tabLst/>
                <a:defRPr lang="en-US" sz="1400" kern="1200" dirty="0" smtClean="0">
                  <a:solidFill>
                    <a:schemeClr val="tx1"/>
                  </a:solidFill>
                  <a:latin typeface="Sarabun" pitchFamily="2" charset="-34"/>
                  <a:ea typeface="+mn-ea"/>
                  <a:cs typeface="Sarabun" pitchFamily="2" charset="-34"/>
                </a:defRPr>
              </a:lvl2pPr>
              <a:lvl3pPr marL="492125" indent="-223838" algn="l" defTabSz="685800" rtl="0" eaLnBrk="1" latinLnBrk="0" hangingPunct="1">
                <a:lnSpc>
                  <a:spcPct val="100000"/>
                </a:lnSpc>
                <a:spcBef>
                  <a:spcPts val="0"/>
                </a:spcBef>
                <a:spcAft>
                  <a:spcPts val="600"/>
                </a:spcAft>
                <a:buFont typeface="System Font Regular"/>
                <a:buChar char="⁃"/>
                <a:tabLst/>
                <a:defRPr lang="en-US" sz="1400" kern="1200" dirty="0" smtClean="0">
                  <a:solidFill>
                    <a:schemeClr val="tx1"/>
                  </a:solidFill>
                  <a:latin typeface="Sarabun" pitchFamily="2" charset="-34"/>
                  <a:ea typeface="+mn-ea"/>
                  <a:cs typeface="Sarabun" pitchFamily="2" charset="-34"/>
                </a:defRPr>
              </a:lvl3pPr>
              <a:lvl4pPr marL="715963" indent="-223838" algn="l" defTabSz="685800" rtl="0" eaLnBrk="1" latinLnBrk="0" hangingPunct="1">
                <a:lnSpc>
                  <a:spcPct val="100000"/>
                </a:lnSpc>
                <a:spcBef>
                  <a:spcPts val="0"/>
                </a:spcBef>
                <a:spcAft>
                  <a:spcPts val="600"/>
                </a:spcAft>
                <a:buFont typeface="System Font Regular"/>
                <a:buChar char="⁃"/>
                <a:tabLst/>
                <a:defRPr lang="en-US" sz="1400" kern="1200" dirty="0" smtClean="0">
                  <a:solidFill>
                    <a:schemeClr val="tx1"/>
                  </a:solidFill>
                  <a:latin typeface="Sarabun" pitchFamily="2" charset="-34"/>
                  <a:ea typeface="+mn-ea"/>
                  <a:cs typeface="Sarabun" pitchFamily="2" charset="-34"/>
                </a:defRPr>
              </a:lvl4pPr>
              <a:lvl5pPr marL="977900" indent="-261938" algn="l" defTabSz="685800" rtl="0" eaLnBrk="1" latinLnBrk="0" hangingPunct="1">
                <a:lnSpc>
                  <a:spcPct val="100000"/>
                </a:lnSpc>
                <a:spcBef>
                  <a:spcPts val="0"/>
                </a:spcBef>
                <a:spcAft>
                  <a:spcPts val="600"/>
                </a:spcAft>
                <a:buFont typeface="Arial" panose="020B0604020202020204" pitchFamily="34" charset="0"/>
                <a:buChar char="•"/>
                <a:tabLst/>
                <a:defRPr lang="en-US" sz="1400" kern="1200" dirty="0">
                  <a:solidFill>
                    <a:schemeClr val="tx1"/>
                  </a:solidFill>
                  <a:latin typeface="Sarabun" pitchFamily="2" charset="-34"/>
                  <a:ea typeface="+mn-ea"/>
                  <a:cs typeface="Sarabun" pitchFamily="2" charset="-34"/>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spcAft>
                  <a:spcPts val="0"/>
                </a:spcAft>
              </a:pPr>
              <a:r>
                <a:rPr lang="en-US" sz="1200" dirty="0">
                  <a:latin typeface="+mn-lt"/>
                  <a:ea typeface="EB Garamond" pitchFamily="2" charset="0"/>
                  <a:cs typeface="Noto Serif Tamil Light" panose="02020402060505020204" pitchFamily="18" charset="0"/>
                </a:rPr>
                <a:t>First Last</a:t>
              </a:r>
            </a:p>
            <a:p>
              <a:pPr algn="ctr">
                <a:spcAft>
                  <a:spcPts val="0"/>
                </a:spcAft>
              </a:pPr>
              <a:r>
                <a:rPr lang="en-US" sz="1050" dirty="0">
                  <a:latin typeface="+mn-lt"/>
                  <a:ea typeface="EB Garamond" pitchFamily="2" charset="0"/>
                  <a:cs typeface="Noto Serif Tamil Light" panose="02020402060505020204" pitchFamily="18" charset="0"/>
                </a:rPr>
                <a:t>Designations</a:t>
              </a:r>
            </a:p>
            <a:p>
              <a:pPr algn="ctr">
                <a:spcAft>
                  <a:spcPts val="0"/>
                </a:spcAft>
              </a:pPr>
              <a:r>
                <a:rPr lang="en-US" sz="1050" dirty="0">
                  <a:latin typeface="+mn-lt"/>
                  <a:ea typeface="EB Garamond" pitchFamily="2" charset="0"/>
                  <a:cs typeface="Noto Serif Tamil Light" panose="02020402060505020204" pitchFamily="18" charset="0"/>
                </a:rPr>
                <a:t>Title Description</a:t>
              </a:r>
            </a:p>
            <a:p>
              <a:pPr algn="ctr">
                <a:spcAft>
                  <a:spcPts val="0"/>
                </a:spcAft>
              </a:pPr>
              <a:r>
                <a:rPr lang="en-US" sz="1050" dirty="0">
                  <a:latin typeface="+mn-lt"/>
                  <a:ea typeface="EB Garamond" pitchFamily="2" charset="0"/>
                  <a:cs typeface="Noto Serif Tamil Light" panose="02020402060505020204" pitchFamily="18" charset="0"/>
                </a:rPr>
                <a:t>000.000.0000</a:t>
              </a:r>
            </a:p>
            <a:p>
              <a:pPr algn="ctr">
                <a:spcAft>
                  <a:spcPts val="0"/>
                </a:spcAft>
              </a:pPr>
              <a:r>
                <a:rPr lang="en-US" sz="1050" dirty="0">
                  <a:latin typeface="+mn-lt"/>
                  <a:ea typeface="EB Garamond" pitchFamily="2" charset="0"/>
                  <a:cs typeface="Noto Serif Tamil Light" panose="02020402060505020204" pitchFamily="18" charset="0"/>
                </a:rPr>
                <a:t>name@lockton.com</a:t>
              </a:r>
              <a:endParaRPr lang="en-GB" sz="1050" dirty="0">
                <a:latin typeface="+mn-lt"/>
                <a:cs typeface="Sarabun Light" pitchFamily="2" charset="-34"/>
              </a:endParaRPr>
            </a:p>
          </p:txBody>
        </p:sp>
      </p:grpSp>
      <p:grpSp>
        <p:nvGrpSpPr>
          <p:cNvPr id="58" name="Group 57">
            <a:extLst>
              <a:ext uri="{FF2B5EF4-FFF2-40B4-BE49-F238E27FC236}">
                <a16:creationId xmlns:a16="http://schemas.microsoft.com/office/drawing/2014/main" id="{1F33D920-14D5-4B47-1089-41F4478190A2}"/>
              </a:ext>
            </a:extLst>
          </p:cNvPr>
          <p:cNvGrpSpPr/>
          <p:nvPr/>
        </p:nvGrpSpPr>
        <p:grpSpPr>
          <a:xfrm>
            <a:off x="5498798" y="4407882"/>
            <a:ext cx="1978270" cy="1888028"/>
            <a:chOff x="1035457" y="1721223"/>
            <a:chExt cx="1978270" cy="1888028"/>
          </a:xfrm>
        </p:grpSpPr>
        <p:pic>
          <p:nvPicPr>
            <p:cNvPr id="59" name="Picture 58">
              <a:extLst>
                <a:ext uri="{FF2B5EF4-FFF2-40B4-BE49-F238E27FC236}">
                  <a16:creationId xmlns:a16="http://schemas.microsoft.com/office/drawing/2014/main" id="{0C51BE8E-AAF7-BCEC-3FA3-55623BD766F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556592" y="1721223"/>
              <a:ext cx="936000" cy="936000"/>
            </a:xfrm>
            <a:prstGeom prst="ellipse">
              <a:avLst/>
            </a:prstGeom>
            <a:solidFill>
              <a:schemeClr val="bg1"/>
            </a:solidFill>
            <a:ln w="31750">
              <a:solidFill>
                <a:srgbClr val="DAD8D8"/>
              </a:solidFill>
            </a:ln>
          </p:spPr>
        </p:pic>
        <p:sp>
          <p:nvSpPr>
            <p:cNvPr id="60" name="Text Placeholder 7">
              <a:extLst>
                <a:ext uri="{FF2B5EF4-FFF2-40B4-BE49-F238E27FC236}">
                  <a16:creationId xmlns:a16="http://schemas.microsoft.com/office/drawing/2014/main" id="{C914968D-BD33-110E-D3EE-D5EF702D0C44}"/>
                </a:ext>
              </a:extLst>
            </p:cNvPr>
            <p:cNvSpPr txBox="1">
              <a:spLocks/>
            </p:cNvSpPr>
            <p:nvPr/>
          </p:nvSpPr>
          <p:spPr>
            <a:xfrm>
              <a:off x="1035457" y="2744350"/>
              <a:ext cx="1978270" cy="864901"/>
            </a:xfrm>
            <a:prstGeom prst="rect">
              <a:avLst/>
            </a:prstGeom>
            <a:ln>
              <a:noFill/>
            </a:ln>
          </p:spPr>
          <p:txBody>
            <a:bodyPr/>
            <a:lstStyle>
              <a:lvl1pPr marL="0" indent="0" algn="l" defTabSz="685800" rtl="0" eaLnBrk="1" latinLnBrk="0" hangingPunct="1">
                <a:lnSpc>
                  <a:spcPct val="100000"/>
                </a:lnSpc>
                <a:spcBef>
                  <a:spcPts val="0"/>
                </a:spcBef>
                <a:spcAft>
                  <a:spcPts val="600"/>
                </a:spcAft>
                <a:buFont typeface="Arial" panose="020B0604020202020204" pitchFamily="34" charset="0"/>
                <a:buNone/>
                <a:tabLst/>
                <a:defRPr lang="en-US" sz="1400" kern="1200" dirty="0" smtClean="0">
                  <a:solidFill>
                    <a:schemeClr val="tx1"/>
                  </a:solidFill>
                  <a:latin typeface="Sarabun" pitchFamily="2" charset="-34"/>
                  <a:ea typeface="+mn-ea"/>
                  <a:cs typeface="Sarabun" pitchFamily="2" charset="-34"/>
                </a:defRPr>
              </a:lvl1pPr>
              <a:lvl2pPr marL="268288" indent="-261938" algn="l" defTabSz="685800" rtl="0" eaLnBrk="1" latinLnBrk="0" hangingPunct="1">
                <a:lnSpc>
                  <a:spcPct val="100000"/>
                </a:lnSpc>
                <a:spcBef>
                  <a:spcPts val="0"/>
                </a:spcBef>
                <a:spcAft>
                  <a:spcPts val="600"/>
                </a:spcAft>
                <a:buFont typeface="Arial" panose="020B0604020202020204" pitchFamily="34" charset="0"/>
                <a:buChar char="•"/>
                <a:tabLst/>
                <a:defRPr lang="en-US" sz="1400" kern="1200" dirty="0" smtClean="0">
                  <a:solidFill>
                    <a:schemeClr val="tx1"/>
                  </a:solidFill>
                  <a:latin typeface="Sarabun" pitchFamily="2" charset="-34"/>
                  <a:ea typeface="+mn-ea"/>
                  <a:cs typeface="Sarabun" pitchFamily="2" charset="-34"/>
                </a:defRPr>
              </a:lvl2pPr>
              <a:lvl3pPr marL="492125" indent="-223838" algn="l" defTabSz="685800" rtl="0" eaLnBrk="1" latinLnBrk="0" hangingPunct="1">
                <a:lnSpc>
                  <a:spcPct val="100000"/>
                </a:lnSpc>
                <a:spcBef>
                  <a:spcPts val="0"/>
                </a:spcBef>
                <a:spcAft>
                  <a:spcPts val="600"/>
                </a:spcAft>
                <a:buFont typeface="System Font Regular"/>
                <a:buChar char="⁃"/>
                <a:tabLst/>
                <a:defRPr lang="en-US" sz="1400" kern="1200" dirty="0" smtClean="0">
                  <a:solidFill>
                    <a:schemeClr val="tx1"/>
                  </a:solidFill>
                  <a:latin typeface="Sarabun" pitchFamily="2" charset="-34"/>
                  <a:ea typeface="+mn-ea"/>
                  <a:cs typeface="Sarabun" pitchFamily="2" charset="-34"/>
                </a:defRPr>
              </a:lvl3pPr>
              <a:lvl4pPr marL="715963" indent="-223838" algn="l" defTabSz="685800" rtl="0" eaLnBrk="1" latinLnBrk="0" hangingPunct="1">
                <a:lnSpc>
                  <a:spcPct val="100000"/>
                </a:lnSpc>
                <a:spcBef>
                  <a:spcPts val="0"/>
                </a:spcBef>
                <a:spcAft>
                  <a:spcPts val="600"/>
                </a:spcAft>
                <a:buFont typeface="System Font Regular"/>
                <a:buChar char="⁃"/>
                <a:tabLst/>
                <a:defRPr lang="en-US" sz="1400" kern="1200" dirty="0" smtClean="0">
                  <a:solidFill>
                    <a:schemeClr val="tx1"/>
                  </a:solidFill>
                  <a:latin typeface="Sarabun" pitchFamily="2" charset="-34"/>
                  <a:ea typeface="+mn-ea"/>
                  <a:cs typeface="Sarabun" pitchFamily="2" charset="-34"/>
                </a:defRPr>
              </a:lvl4pPr>
              <a:lvl5pPr marL="977900" indent="-261938" algn="l" defTabSz="685800" rtl="0" eaLnBrk="1" latinLnBrk="0" hangingPunct="1">
                <a:lnSpc>
                  <a:spcPct val="100000"/>
                </a:lnSpc>
                <a:spcBef>
                  <a:spcPts val="0"/>
                </a:spcBef>
                <a:spcAft>
                  <a:spcPts val="600"/>
                </a:spcAft>
                <a:buFont typeface="Arial" panose="020B0604020202020204" pitchFamily="34" charset="0"/>
                <a:buChar char="•"/>
                <a:tabLst/>
                <a:defRPr lang="en-US" sz="1400" kern="1200" dirty="0">
                  <a:solidFill>
                    <a:schemeClr val="tx1"/>
                  </a:solidFill>
                  <a:latin typeface="Sarabun" pitchFamily="2" charset="-34"/>
                  <a:ea typeface="+mn-ea"/>
                  <a:cs typeface="Sarabun" pitchFamily="2" charset="-34"/>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spcAft>
                  <a:spcPts val="0"/>
                </a:spcAft>
              </a:pPr>
              <a:r>
                <a:rPr lang="en-US" sz="1200" dirty="0">
                  <a:latin typeface="+mn-lt"/>
                  <a:ea typeface="EB Garamond" pitchFamily="2" charset="0"/>
                  <a:cs typeface="Noto Serif Tamil Light" panose="02020402060505020204" pitchFamily="18" charset="0"/>
                </a:rPr>
                <a:t>First Last</a:t>
              </a:r>
            </a:p>
            <a:p>
              <a:pPr algn="ctr">
                <a:spcAft>
                  <a:spcPts val="0"/>
                </a:spcAft>
              </a:pPr>
              <a:r>
                <a:rPr lang="en-US" sz="1050" dirty="0">
                  <a:latin typeface="+mn-lt"/>
                  <a:ea typeface="EB Garamond" pitchFamily="2" charset="0"/>
                  <a:cs typeface="Noto Serif Tamil Light" panose="02020402060505020204" pitchFamily="18" charset="0"/>
                </a:rPr>
                <a:t>Designations</a:t>
              </a:r>
            </a:p>
            <a:p>
              <a:pPr algn="ctr">
                <a:spcAft>
                  <a:spcPts val="0"/>
                </a:spcAft>
              </a:pPr>
              <a:r>
                <a:rPr lang="en-US" sz="1050" dirty="0">
                  <a:latin typeface="+mn-lt"/>
                  <a:ea typeface="EB Garamond" pitchFamily="2" charset="0"/>
                  <a:cs typeface="Noto Serif Tamil Light" panose="02020402060505020204" pitchFamily="18" charset="0"/>
                </a:rPr>
                <a:t>Title Description</a:t>
              </a:r>
            </a:p>
            <a:p>
              <a:pPr algn="ctr">
                <a:spcAft>
                  <a:spcPts val="0"/>
                </a:spcAft>
              </a:pPr>
              <a:r>
                <a:rPr lang="en-US" sz="1050" dirty="0">
                  <a:latin typeface="+mn-lt"/>
                  <a:ea typeface="EB Garamond" pitchFamily="2" charset="0"/>
                  <a:cs typeface="Noto Serif Tamil Light" panose="02020402060505020204" pitchFamily="18" charset="0"/>
                </a:rPr>
                <a:t>000.000.0000</a:t>
              </a:r>
            </a:p>
            <a:p>
              <a:pPr algn="ctr">
                <a:spcAft>
                  <a:spcPts val="0"/>
                </a:spcAft>
              </a:pPr>
              <a:r>
                <a:rPr lang="en-US" sz="1050" dirty="0">
                  <a:latin typeface="+mn-lt"/>
                  <a:ea typeface="EB Garamond" pitchFamily="2" charset="0"/>
                  <a:cs typeface="Noto Serif Tamil Light" panose="02020402060505020204" pitchFamily="18" charset="0"/>
                </a:rPr>
                <a:t>name@lockton.com</a:t>
              </a:r>
              <a:endParaRPr lang="en-GB" sz="1050" dirty="0">
                <a:latin typeface="+mn-lt"/>
                <a:cs typeface="Sarabun Light" pitchFamily="2" charset="-34"/>
              </a:endParaRPr>
            </a:p>
          </p:txBody>
        </p:sp>
      </p:grpSp>
      <p:grpSp>
        <p:nvGrpSpPr>
          <p:cNvPr id="61" name="Group 60">
            <a:extLst>
              <a:ext uri="{FF2B5EF4-FFF2-40B4-BE49-F238E27FC236}">
                <a16:creationId xmlns:a16="http://schemas.microsoft.com/office/drawing/2014/main" id="{2EFF7353-BE25-5B60-B70F-C824DAADF914}"/>
              </a:ext>
            </a:extLst>
          </p:cNvPr>
          <p:cNvGrpSpPr/>
          <p:nvPr/>
        </p:nvGrpSpPr>
        <p:grpSpPr>
          <a:xfrm>
            <a:off x="7538668" y="4407882"/>
            <a:ext cx="1978270" cy="1888028"/>
            <a:chOff x="1035457" y="1721223"/>
            <a:chExt cx="1978270" cy="1888028"/>
          </a:xfrm>
        </p:grpSpPr>
        <p:pic>
          <p:nvPicPr>
            <p:cNvPr id="62" name="Picture 61">
              <a:extLst>
                <a:ext uri="{FF2B5EF4-FFF2-40B4-BE49-F238E27FC236}">
                  <a16:creationId xmlns:a16="http://schemas.microsoft.com/office/drawing/2014/main" id="{ECDB124F-B87C-ACCD-E993-5195A954059C}"/>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556592" y="1721223"/>
              <a:ext cx="936000" cy="936000"/>
            </a:xfrm>
            <a:prstGeom prst="ellipse">
              <a:avLst/>
            </a:prstGeom>
            <a:solidFill>
              <a:schemeClr val="bg1"/>
            </a:solidFill>
            <a:ln w="31750">
              <a:solidFill>
                <a:srgbClr val="DAD8D8"/>
              </a:solidFill>
            </a:ln>
          </p:spPr>
        </p:pic>
        <p:sp>
          <p:nvSpPr>
            <p:cNvPr id="63" name="Text Placeholder 7">
              <a:extLst>
                <a:ext uri="{FF2B5EF4-FFF2-40B4-BE49-F238E27FC236}">
                  <a16:creationId xmlns:a16="http://schemas.microsoft.com/office/drawing/2014/main" id="{C2A27530-AA5E-F10F-3034-4D8B15E0B4B9}"/>
                </a:ext>
              </a:extLst>
            </p:cNvPr>
            <p:cNvSpPr txBox="1">
              <a:spLocks/>
            </p:cNvSpPr>
            <p:nvPr/>
          </p:nvSpPr>
          <p:spPr>
            <a:xfrm>
              <a:off x="1035457" y="2744350"/>
              <a:ext cx="1978270" cy="864901"/>
            </a:xfrm>
            <a:prstGeom prst="rect">
              <a:avLst/>
            </a:prstGeom>
            <a:ln>
              <a:noFill/>
            </a:ln>
          </p:spPr>
          <p:txBody>
            <a:bodyPr/>
            <a:lstStyle>
              <a:lvl1pPr marL="0" indent="0" algn="l" defTabSz="685800" rtl="0" eaLnBrk="1" latinLnBrk="0" hangingPunct="1">
                <a:lnSpc>
                  <a:spcPct val="100000"/>
                </a:lnSpc>
                <a:spcBef>
                  <a:spcPts val="0"/>
                </a:spcBef>
                <a:spcAft>
                  <a:spcPts val="600"/>
                </a:spcAft>
                <a:buFont typeface="Arial" panose="020B0604020202020204" pitchFamily="34" charset="0"/>
                <a:buNone/>
                <a:tabLst/>
                <a:defRPr lang="en-US" sz="1400" kern="1200" dirty="0" smtClean="0">
                  <a:solidFill>
                    <a:schemeClr val="tx1"/>
                  </a:solidFill>
                  <a:latin typeface="Sarabun" pitchFamily="2" charset="-34"/>
                  <a:ea typeface="+mn-ea"/>
                  <a:cs typeface="Sarabun" pitchFamily="2" charset="-34"/>
                </a:defRPr>
              </a:lvl1pPr>
              <a:lvl2pPr marL="268288" indent="-261938" algn="l" defTabSz="685800" rtl="0" eaLnBrk="1" latinLnBrk="0" hangingPunct="1">
                <a:lnSpc>
                  <a:spcPct val="100000"/>
                </a:lnSpc>
                <a:spcBef>
                  <a:spcPts val="0"/>
                </a:spcBef>
                <a:spcAft>
                  <a:spcPts val="600"/>
                </a:spcAft>
                <a:buFont typeface="Arial" panose="020B0604020202020204" pitchFamily="34" charset="0"/>
                <a:buChar char="•"/>
                <a:tabLst/>
                <a:defRPr lang="en-US" sz="1400" kern="1200" dirty="0" smtClean="0">
                  <a:solidFill>
                    <a:schemeClr val="tx1"/>
                  </a:solidFill>
                  <a:latin typeface="Sarabun" pitchFamily="2" charset="-34"/>
                  <a:ea typeface="+mn-ea"/>
                  <a:cs typeface="Sarabun" pitchFamily="2" charset="-34"/>
                </a:defRPr>
              </a:lvl2pPr>
              <a:lvl3pPr marL="492125" indent="-223838" algn="l" defTabSz="685800" rtl="0" eaLnBrk="1" latinLnBrk="0" hangingPunct="1">
                <a:lnSpc>
                  <a:spcPct val="100000"/>
                </a:lnSpc>
                <a:spcBef>
                  <a:spcPts val="0"/>
                </a:spcBef>
                <a:spcAft>
                  <a:spcPts val="600"/>
                </a:spcAft>
                <a:buFont typeface="System Font Regular"/>
                <a:buChar char="⁃"/>
                <a:tabLst/>
                <a:defRPr lang="en-US" sz="1400" kern="1200" dirty="0" smtClean="0">
                  <a:solidFill>
                    <a:schemeClr val="tx1"/>
                  </a:solidFill>
                  <a:latin typeface="Sarabun" pitchFamily="2" charset="-34"/>
                  <a:ea typeface="+mn-ea"/>
                  <a:cs typeface="Sarabun" pitchFamily="2" charset="-34"/>
                </a:defRPr>
              </a:lvl3pPr>
              <a:lvl4pPr marL="715963" indent="-223838" algn="l" defTabSz="685800" rtl="0" eaLnBrk="1" latinLnBrk="0" hangingPunct="1">
                <a:lnSpc>
                  <a:spcPct val="100000"/>
                </a:lnSpc>
                <a:spcBef>
                  <a:spcPts val="0"/>
                </a:spcBef>
                <a:spcAft>
                  <a:spcPts val="600"/>
                </a:spcAft>
                <a:buFont typeface="System Font Regular"/>
                <a:buChar char="⁃"/>
                <a:tabLst/>
                <a:defRPr lang="en-US" sz="1400" kern="1200" dirty="0" smtClean="0">
                  <a:solidFill>
                    <a:schemeClr val="tx1"/>
                  </a:solidFill>
                  <a:latin typeface="Sarabun" pitchFamily="2" charset="-34"/>
                  <a:ea typeface="+mn-ea"/>
                  <a:cs typeface="Sarabun" pitchFamily="2" charset="-34"/>
                </a:defRPr>
              </a:lvl4pPr>
              <a:lvl5pPr marL="977900" indent="-261938" algn="l" defTabSz="685800" rtl="0" eaLnBrk="1" latinLnBrk="0" hangingPunct="1">
                <a:lnSpc>
                  <a:spcPct val="100000"/>
                </a:lnSpc>
                <a:spcBef>
                  <a:spcPts val="0"/>
                </a:spcBef>
                <a:spcAft>
                  <a:spcPts val="600"/>
                </a:spcAft>
                <a:buFont typeface="Arial" panose="020B0604020202020204" pitchFamily="34" charset="0"/>
                <a:buChar char="•"/>
                <a:tabLst/>
                <a:defRPr lang="en-US" sz="1400" kern="1200" dirty="0">
                  <a:solidFill>
                    <a:schemeClr val="tx1"/>
                  </a:solidFill>
                  <a:latin typeface="Sarabun" pitchFamily="2" charset="-34"/>
                  <a:ea typeface="+mn-ea"/>
                  <a:cs typeface="Sarabun" pitchFamily="2" charset="-34"/>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spcAft>
                  <a:spcPts val="0"/>
                </a:spcAft>
              </a:pPr>
              <a:r>
                <a:rPr lang="en-US" sz="1200" dirty="0">
                  <a:latin typeface="+mn-lt"/>
                  <a:ea typeface="EB Garamond" pitchFamily="2" charset="0"/>
                  <a:cs typeface="Noto Serif Tamil Light" panose="02020402060505020204" pitchFamily="18" charset="0"/>
                </a:rPr>
                <a:t>First Last</a:t>
              </a:r>
            </a:p>
            <a:p>
              <a:pPr algn="ctr">
                <a:spcAft>
                  <a:spcPts val="0"/>
                </a:spcAft>
              </a:pPr>
              <a:r>
                <a:rPr lang="en-US" sz="1050" dirty="0">
                  <a:latin typeface="+mn-lt"/>
                  <a:ea typeface="EB Garamond" pitchFamily="2" charset="0"/>
                  <a:cs typeface="Noto Serif Tamil Light" panose="02020402060505020204" pitchFamily="18" charset="0"/>
                </a:rPr>
                <a:t>Designations</a:t>
              </a:r>
            </a:p>
            <a:p>
              <a:pPr algn="ctr">
                <a:spcAft>
                  <a:spcPts val="0"/>
                </a:spcAft>
              </a:pPr>
              <a:r>
                <a:rPr lang="en-US" sz="1050" dirty="0">
                  <a:latin typeface="+mn-lt"/>
                  <a:ea typeface="EB Garamond" pitchFamily="2" charset="0"/>
                  <a:cs typeface="Noto Serif Tamil Light" panose="02020402060505020204" pitchFamily="18" charset="0"/>
                </a:rPr>
                <a:t>Title Description</a:t>
              </a:r>
            </a:p>
            <a:p>
              <a:pPr algn="ctr">
                <a:spcAft>
                  <a:spcPts val="0"/>
                </a:spcAft>
              </a:pPr>
              <a:r>
                <a:rPr lang="en-US" sz="1050" dirty="0">
                  <a:latin typeface="+mn-lt"/>
                  <a:ea typeface="EB Garamond" pitchFamily="2" charset="0"/>
                  <a:cs typeface="Noto Serif Tamil Light" panose="02020402060505020204" pitchFamily="18" charset="0"/>
                </a:rPr>
                <a:t>000.000.0000</a:t>
              </a:r>
            </a:p>
            <a:p>
              <a:pPr algn="ctr">
                <a:spcAft>
                  <a:spcPts val="0"/>
                </a:spcAft>
              </a:pPr>
              <a:r>
                <a:rPr lang="en-US" sz="1050" dirty="0">
                  <a:latin typeface="+mn-lt"/>
                  <a:ea typeface="EB Garamond" pitchFamily="2" charset="0"/>
                  <a:cs typeface="Noto Serif Tamil Light" panose="02020402060505020204" pitchFamily="18" charset="0"/>
                </a:rPr>
                <a:t>name@lockton.com</a:t>
              </a:r>
              <a:endParaRPr lang="en-GB" sz="1050" dirty="0">
                <a:latin typeface="+mn-lt"/>
                <a:cs typeface="Sarabun Light" pitchFamily="2" charset="-34"/>
              </a:endParaRPr>
            </a:p>
          </p:txBody>
        </p:sp>
      </p:grpSp>
      <p:grpSp>
        <p:nvGrpSpPr>
          <p:cNvPr id="64" name="Group 63">
            <a:extLst>
              <a:ext uri="{FF2B5EF4-FFF2-40B4-BE49-F238E27FC236}">
                <a16:creationId xmlns:a16="http://schemas.microsoft.com/office/drawing/2014/main" id="{9F0B01A9-13C0-AB16-9ABB-7957B6472989}"/>
              </a:ext>
            </a:extLst>
          </p:cNvPr>
          <p:cNvGrpSpPr/>
          <p:nvPr/>
        </p:nvGrpSpPr>
        <p:grpSpPr>
          <a:xfrm>
            <a:off x="9584267" y="4407882"/>
            <a:ext cx="1978270" cy="1888028"/>
            <a:chOff x="1035457" y="1721223"/>
            <a:chExt cx="1978270" cy="1888028"/>
          </a:xfrm>
        </p:grpSpPr>
        <p:pic>
          <p:nvPicPr>
            <p:cNvPr id="65" name="Picture 64">
              <a:extLst>
                <a:ext uri="{FF2B5EF4-FFF2-40B4-BE49-F238E27FC236}">
                  <a16:creationId xmlns:a16="http://schemas.microsoft.com/office/drawing/2014/main" id="{768A0993-955B-0AC9-7293-2CB5241BDD86}"/>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556592" y="1721223"/>
              <a:ext cx="936000" cy="936000"/>
            </a:xfrm>
            <a:prstGeom prst="ellipse">
              <a:avLst/>
            </a:prstGeom>
            <a:solidFill>
              <a:schemeClr val="bg1"/>
            </a:solidFill>
            <a:ln w="31750">
              <a:solidFill>
                <a:srgbClr val="DAD8D8"/>
              </a:solidFill>
            </a:ln>
          </p:spPr>
        </p:pic>
        <p:sp>
          <p:nvSpPr>
            <p:cNvPr id="66" name="Text Placeholder 7">
              <a:extLst>
                <a:ext uri="{FF2B5EF4-FFF2-40B4-BE49-F238E27FC236}">
                  <a16:creationId xmlns:a16="http://schemas.microsoft.com/office/drawing/2014/main" id="{6FBFE7CF-3857-15B9-F8A6-3D2A31AAE73B}"/>
                </a:ext>
              </a:extLst>
            </p:cNvPr>
            <p:cNvSpPr txBox="1">
              <a:spLocks/>
            </p:cNvSpPr>
            <p:nvPr/>
          </p:nvSpPr>
          <p:spPr>
            <a:xfrm>
              <a:off x="1035457" y="2744350"/>
              <a:ext cx="1978270" cy="864901"/>
            </a:xfrm>
            <a:prstGeom prst="rect">
              <a:avLst/>
            </a:prstGeom>
            <a:ln>
              <a:noFill/>
            </a:ln>
          </p:spPr>
          <p:txBody>
            <a:bodyPr/>
            <a:lstStyle>
              <a:lvl1pPr marL="0" indent="0" algn="l" defTabSz="685800" rtl="0" eaLnBrk="1" latinLnBrk="0" hangingPunct="1">
                <a:lnSpc>
                  <a:spcPct val="100000"/>
                </a:lnSpc>
                <a:spcBef>
                  <a:spcPts val="0"/>
                </a:spcBef>
                <a:spcAft>
                  <a:spcPts val="600"/>
                </a:spcAft>
                <a:buFont typeface="Arial" panose="020B0604020202020204" pitchFamily="34" charset="0"/>
                <a:buNone/>
                <a:tabLst/>
                <a:defRPr lang="en-US" sz="1400" kern="1200" dirty="0" smtClean="0">
                  <a:solidFill>
                    <a:schemeClr val="tx1"/>
                  </a:solidFill>
                  <a:latin typeface="Sarabun" pitchFamily="2" charset="-34"/>
                  <a:ea typeface="+mn-ea"/>
                  <a:cs typeface="Sarabun" pitchFamily="2" charset="-34"/>
                </a:defRPr>
              </a:lvl1pPr>
              <a:lvl2pPr marL="268288" indent="-261938" algn="l" defTabSz="685800" rtl="0" eaLnBrk="1" latinLnBrk="0" hangingPunct="1">
                <a:lnSpc>
                  <a:spcPct val="100000"/>
                </a:lnSpc>
                <a:spcBef>
                  <a:spcPts val="0"/>
                </a:spcBef>
                <a:spcAft>
                  <a:spcPts val="600"/>
                </a:spcAft>
                <a:buFont typeface="Arial" panose="020B0604020202020204" pitchFamily="34" charset="0"/>
                <a:buChar char="•"/>
                <a:tabLst/>
                <a:defRPr lang="en-US" sz="1400" kern="1200" dirty="0" smtClean="0">
                  <a:solidFill>
                    <a:schemeClr val="tx1"/>
                  </a:solidFill>
                  <a:latin typeface="Sarabun" pitchFamily="2" charset="-34"/>
                  <a:ea typeface="+mn-ea"/>
                  <a:cs typeface="Sarabun" pitchFamily="2" charset="-34"/>
                </a:defRPr>
              </a:lvl2pPr>
              <a:lvl3pPr marL="492125" indent="-223838" algn="l" defTabSz="685800" rtl="0" eaLnBrk="1" latinLnBrk="0" hangingPunct="1">
                <a:lnSpc>
                  <a:spcPct val="100000"/>
                </a:lnSpc>
                <a:spcBef>
                  <a:spcPts val="0"/>
                </a:spcBef>
                <a:spcAft>
                  <a:spcPts val="600"/>
                </a:spcAft>
                <a:buFont typeface="System Font Regular"/>
                <a:buChar char="⁃"/>
                <a:tabLst/>
                <a:defRPr lang="en-US" sz="1400" kern="1200" dirty="0" smtClean="0">
                  <a:solidFill>
                    <a:schemeClr val="tx1"/>
                  </a:solidFill>
                  <a:latin typeface="Sarabun" pitchFamily="2" charset="-34"/>
                  <a:ea typeface="+mn-ea"/>
                  <a:cs typeface="Sarabun" pitchFamily="2" charset="-34"/>
                </a:defRPr>
              </a:lvl3pPr>
              <a:lvl4pPr marL="715963" indent="-223838" algn="l" defTabSz="685800" rtl="0" eaLnBrk="1" latinLnBrk="0" hangingPunct="1">
                <a:lnSpc>
                  <a:spcPct val="100000"/>
                </a:lnSpc>
                <a:spcBef>
                  <a:spcPts val="0"/>
                </a:spcBef>
                <a:spcAft>
                  <a:spcPts val="600"/>
                </a:spcAft>
                <a:buFont typeface="System Font Regular"/>
                <a:buChar char="⁃"/>
                <a:tabLst/>
                <a:defRPr lang="en-US" sz="1400" kern="1200" dirty="0" smtClean="0">
                  <a:solidFill>
                    <a:schemeClr val="tx1"/>
                  </a:solidFill>
                  <a:latin typeface="Sarabun" pitchFamily="2" charset="-34"/>
                  <a:ea typeface="+mn-ea"/>
                  <a:cs typeface="Sarabun" pitchFamily="2" charset="-34"/>
                </a:defRPr>
              </a:lvl4pPr>
              <a:lvl5pPr marL="977900" indent="-261938" algn="l" defTabSz="685800" rtl="0" eaLnBrk="1" latinLnBrk="0" hangingPunct="1">
                <a:lnSpc>
                  <a:spcPct val="100000"/>
                </a:lnSpc>
                <a:spcBef>
                  <a:spcPts val="0"/>
                </a:spcBef>
                <a:spcAft>
                  <a:spcPts val="600"/>
                </a:spcAft>
                <a:buFont typeface="Arial" panose="020B0604020202020204" pitchFamily="34" charset="0"/>
                <a:buChar char="•"/>
                <a:tabLst/>
                <a:defRPr lang="en-US" sz="1400" kern="1200" dirty="0">
                  <a:solidFill>
                    <a:schemeClr val="tx1"/>
                  </a:solidFill>
                  <a:latin typeface="Sarabun" pitchFamily="2" charset="-34"/>
                  <a:ea typeface="+mn-ea"/>
                  <a:cs typeface="Sarabun" pitchFamily="2" charset="-34"/>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spcAft>
                  <a:spcPts val="0"/>
                </a:spcAft>
              </a:pPr>
              <a:r>
                <a:rPr lang="en-US" sz="1200" dirty="0">
                  <a:latin typeface="+mn-lt"/>
                  <a:ea typeface="EB Garamond" pitchFamily="2" charset="0"/>
                  <a:cs typeface="Noto Serif Tamil Light" panose="02020402060505020204" pitchFamily="18" charset="0"/>
                </a:rPr>
                <a:t>First Last</a:t>
              </a:r>
            </a:p>
            <a:p>
              <a:pPr algn="ctr">
                <a:spcAft>
                  <a:spcPts val="0"/>
                </a:spcAft>
              </a:pPr>
              <a:r>
                <a:rPr lang="en-US" sz="1050" dirty="0">
                  <a:latin typeface="+mn-lt"/>
                  <a:ea typeface="EB Garamond" pitchFamily="2" charset="0"/>
                  <a:cs typeface="Noto Serif Tamil Light" panose="02020402060505020204" pitchFamily="18" charset="0"/>
                </a:rPr>
                <a:t>Designations</a:t>
              </a:r>
            </a:p>
            <a:p>
              <a:pPr algn="ctr">
                <a:spcAft>
                  <a:spcPts val="0"/>
                </a:spcAft>
              </a:pPr>
              <a:r>
                <a:rPr lang="en-US" sz="1050" dirty="0">
                  <a:latin typeface="+mn-lt"/>
                  <a:ea typeface="EB Garamond" pitchFamily="2" charset="0"/>
                  <a:cs typeface="Noto Serif Tamil Light" panose="02020402060505020204" pitchFamily="18" charset="0"/>
                </a:rPr>
                <a:t>Title Description</a:t>
              </a:r>
            </a:p>
            <a:p>
              <a:pPr algn="ctr">
                <a:spcAft>
                  <a:spcPts val="0"/>
                </a:spcAft>
              </a:pPr>
              <a:r>
                <a:rPr lang="en-US" sz="1050" dirty="0">
                  <a:latin typeface="+mn-lt"/>
                  <a:ea typeface="EB Garamond" pitchFamily="2" charset="0"/>
                  <a:cs typeface="Noto Serif Tamil Light" panose="02020402060505020204" pitchFamily="18" charset="0"/>
                </a:rPr>
                <a:t>000.000.0000</a:t>
              </a:r>
            </a:p>
            <a:p>
              <a:pPr algn="ctr">
                <a:spcAft>
                  <a:spcPts val="0"/>
                </a:spcAft>
              </a:pPr>
              <a:r>
                <a:rPr lang="en-US" sz="1050" dirty="0">
                  <a:latin typeface="+mn-lt"/>
                  <a:ea typeface="EB Garamond" pitchFamily="2" charset="0"/>
                  <a:cs typeface="Noto Serif Tamil Light" panose="02020402060505020204" pitchFamily="18" charset="0"/>
                </a:rPr>
                <a:t>name@lockton.com</a:t>
              </a:r>
              <a:endParaRPr lang="en-GB" sz="1050" dirty="0">
                <a:latin typeface="+mn-lt"/>
                <a:cs typeface="Sarabun Light" pitchFamily="2" charset="-34"/>
              </a:endParaRPr>
            </a:p>
          </p:txBody>
        </p:sp>
      </p:grpSp>
      <p:graphicFrame>
        <p:nvGraphicFramePr>
          <p:cNvPr id="77" name="Table 76">
            <a:extLst>
              <a:ext uri="{FF2B5EF4-FFF2-40B4-BE49-F238E27FC236}">
                <a16:creationId xmlns:a16="http://schemas.microsoft.com/office/drawing/2014/main" id="{F54E9579-03C8-72ED-F1D3-D3A85E36CD7D}"/>
              </a:ext>
            </a:extLst>
          </p:cNvPr>
          <p:cNvGraphicFramePr>
            <a:graphicFrameLocks noGrp="1"/>
          </p:cNvGraphicFramePr>
          <p:nvPr>
            <p:extLst>
              <p:ext uri="{D42A27DB-BD31-4B8C-83A1-F6EECF244321}">
                <p14:modId xmlns:p14="http://schemas.microsoft.com/office/powerpoint/2010/main" val="3508274395"/>
              </p:ext>
            </p:extLst>
          </p:nvPr>
        </p:nvGraphicFramePr>
        <p:xfrm>
          <a:off x="629463" y="1326047"/>
          <a:ext cx="5940670" cy="259080"/>
        </p:xfrm>
        <a:graphic>
          <a:graphicData uri="http://schemas.openxmlformats.org/drawingml/2006/table">
            <a:tbl>
              <a:tblPr firstRow="1" bandRow="1"/>
              <a:tblGrid>
                <a:gridCol w="5940670">
                  <a:extLst>
                    <a:ext uri="{9D8B030D-6E8A-4147-A177-3AD203B41FA5}">
                      <a16:colId xmlns:a16="http://schemas.microsoft.com/office/drawing/2014/main" val="3552371973"/>
                    </a:ext>
                  </a:extLst>
                </a:gridCol>
              </a:tblGrid>
              <a:tr h="209702">
                <a:tc>
                  <a:txBody>
                    <a:bodyPr/>
                    <a:lstStyle/>
                    <a:p>
                      <a:pPr algn="ctr"/>
                      <a:r>
                        <a:rPr lang="en-US" sz="1100" dirty="0"/>
                        <a:t>CLIENT ADVOCATES</a:t>
                      </a:r>
                      <a:endParaRPr lang="en-US" sz="1100" b="0" dirty="0">
                        <a:solidFill>
                          <a:schemeClr val="tx1"/>
                        </a:solidFill>
                      </a:endParaRPr>
                    </a:p>
                  </a:txBody>
                  <a:tcPr anchor="b">
                    <a:lnL w="12700" cmpd="sng">
                      <a:noFill/>
                      <a:prstDash val="solid"/>
                    </a:lnL>
                    <a:lnR w="12700" cmpd="sng">
                      <a:noFill/>
                      <a:prstDash val="solid"/>
                    </a:lnR>
                    <a:lnT w="12700" cmpd="sng">
                      <a:noFill/>
                      <a:prstDash val="solid"/>
                    </a:lnT>
                    <a:lnB w="9525" cap="flat" cmpd="sng" algn="ctr">
                      <a:solidFill>
                        <a:srgbClr val="00AEEF"/>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1795618"/>
                  </a:ext>
                </a:extLst>
              </a:tr>
            </a:tbl>
          </a:graphicData>
        </a:graphic>
      </p:graphicFrame>
      <p:graphicFrame>
        <p:nvGraphicFramePr>
          <p:cNvPr id="78" name="Table 77">
            <a:extLst>
              <a:ext uri="{FF2B5EF4-FFF2-40B4-BE49-F238E27FC236}">
                <a16:creationId xmlns:a16="http://schemas.microsoft.com/office/drawing/2014/main" id="{BD97C92B-C9C4-14CF-A295-3DD019617064}"/>
              </a:ext>
            </a:extLst>
          </p:cNvPr>
          <p:cNvGraphicFramePr>
            <a:graphicFrameLocks noGrp="1"/>
          </p:cNvGraphicFramePr>
          <p:nvPr/>
        </p:nvGraphicFramePr>
        <p:xfrm>
          <a:off x="5498798" y="3964013"/>
          <a:ext cx="5940670" cy="259080"/>
        </p:xfrm>
        <a:graphic>
          <a:graphicData uri="http://schemas.openxmlformats.org/drawingml/2006/table">
            <a:tbl>
              <a:tblPr firstRow="1" bandRow="1"/>
              <a:tblGrid>
                <a:gridCol w="5940670">
                  <a:extLst>
                    <a:ext uri="{9D8B030D-6E8A-4147-A177-3AD203B41FA5}">
                      <a16:colId xmlns:a16="http://schemas.microsoft.com/office/drawing/2014/main" val="3552371973"/>
                    </a:ext>
                  </a:extLst>
                </a:gridCol>
              </a:tblGrid>
              <a:tr h="209702">
                <a:tc>
                  <a:txBody>
                    <a:bodyPr/>
                    <a:lstStyle/>
                    <a:p>
                      <a:pPr algn="ctr"/>
                      <a:r>
                        <a:rPr lang="en-US" sz="1100" dirty="0"/>
                        <a:t>SERVICE TEAM</a:t>
                      </a:r>
                      <a:endParaRPr lang="en-US" sz="1100" b="0" dirty="0">
                        <a:solidFill>
                          <a:schemeClr val="tx1"/>
                        </a:solidFill>
                      </a:endParaRPr>
                    </a:p>
                  </a:txBody>
                  <a:tcPr anchor="b">
                    <a:lnL w="12700" cmpd="sng">
                      <a:noFill/>
                      <a:prstDash val="solid"/>
                    </a:lnL>
                    <a:lnR w="12700" cmpd="sng">
                      <a:noFill/>
                      <a:prstDash val="solid"/>
                    </a:lnR>
                    <a:lnT w="12700" cmpd="sng">
                      <a:noFill/>
                      <a:prstDash val="solid"/>
                    </a:lnT>
                    <a:lnB w="9525" cap="flat" cmpd="sng" algn="ctr">
                      <a:solidFill>
                        <a:srgbClr val="00AEEF"/>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1795618"/>
                  </a:ext>
                </a:extLst>
              </a:tr>
            </a:tbl>
          </a:graphicData>
        </a:graphic>
      </p:graphicFrame>
      <p:graphicFrame>
        <p:nvGraphicFramePr>
          <p:cNvPr id="79" name="Table 78">
            <a:extLst>
              <a:ext uri="{FF2B5EF4-FFF2-40B4-BE49-F238E27FC236}">
                <a16:creationId xmlns:a16="http://schemas.microsoft.com/office/drawing/2014/main" id="{D9B2F9D1-02EF-4262-D38F-4F6D45A09DE2}"/>
              </a:ext>
            </a:extLst>
          </p:cNvPr>
          <p:cNvGraphicFramePr>
            <a:graphicFrameLocks noGrp="1"/>
          </p:cNvGraphicFramePr>
          <p:nvPr>
            <p:extLst>
              <p:ext uri="{D42A27DB-BD31-4B8C-83A1-F6EECF244321}">
                <p14:modId xmlns:p14="http://schemas.microsoft.com/office/powerpoint/2010/main" val="998775943"/>
              </p:ext>
            </p:extLst>
          </p:nvPr>
        </p:nvGraphicFramePr>
        <p:xfrm>
          <a:off x="7620000" y="1326047"/>
          <a:ext cx="3819468" cy="259080"/>
        </p:xfrm>
        <a:graphic>
          <a:graphicData uri="http://schemas.openxmlformats.org/drawingml/2006/table">
            <a:tbl>
              <a:tblPr firstRow="1" bandRow="1"/>
              <a:tblGrid>
                <a:gridCol w="3819468">
                  <a:extLst>
                    <a:ext uri="{9D8B030D-6E8A-4147-A177-3AD203B41FA5}">
                      <a16:colId xmlns:a16="http://schemas.microsoft.com/office/drawing/2014/main" val="3552371973"/>
                    </a:ext>
                  </a:extLst>
                </a:gridCol>
              </a:tblGrid>
              <a:tr h="209702">
                <a:tc>
                  <a:txBody>
                    <a:bodyPr/>
                    <a:lstStyle/>
                    <a:p>
                      <a:pPr algn="ctr"/>
                      <a:r>
                        <a:rPr lang="en-US" sz="1100" dirty="0"/>
                        <a:t>PRACTICE GROUP EXPERTS</a:t>
                      </a:r>
                      <a:endParaRPr lang="en-US" sz="1100" b="0" dirty="0">
                        <a:solidFill>
                          <a:schemeClr val="tx1"/>
                        </a:solidFill>
                      </a:endParaRPr>
                    </a:p>
                  </a:txBody>
                  <a:tcPr anchor="b">
                    <a:lnL w="12700" cmpd="sng">
                      <a:noFill/>
                      <a:prstDash val="solid"/>
                    </a:lnL>
                    <a:lnR w="12700" cmpd="sng">
                      <a:noFill/>
                      <a:prstDash val="solid"/>
                    </a:lnR>
                    <a:lnT w="12700" cmpd="sng">
                      <a:noFill/>
                      <a:prstDash val="solid"/>
                    </a:lnT>
                    <a:lnB w="9525" cap="flat" cmpd="sng" algn="ctr">
                      <a:solidFill>
                        <a:srgbClr val="00AEEF"/>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1795618"/>
                  </a:ext>
                </a:extLst>
              </a:tr>
            </a:tbl>
          </a:graphicData>
        </a:graphic>
      </p:graphicFrame>
      <p:graphicFrame>
        <p:nvGraphicFramePr>
          <p:cNvPr id="80" name="Table 79">
            <a:extLst>
              <a:ext uri="{FF2B5EF4-FFF2-40B4-BE49-F238E27FC236}">
                <a16:creationId xmlns:a16="http://schemas.microsoft.com/office/drawing/2014/main" id="{95657F5F-A1A9-4DAF-BAF2-32C5A8073A81}"/>
              </a:ext>
            </a:extLst>
          </p:cNvPr>
          <p:cNvGraphicFramePr>
            <a:graphicFrameLocks noGrp="1"/>
          </p:cNvGraphicFramePr>
          <p:nvPr/>
        </p:nvGraphicFramePr>
        <p:xfrm>
          <a:off x="750263" y="3957819"/>
          <a:ext cx="3819468" cy="259080"/>
        </p:xfrm>
        <a:graphic>
          <a:graphicData uri="http://schemas.openxmlformats.org/drawingml/2006/table">
            <a:tbl>
              <a:tblPr firstRow="1" bandRow="1"/>
              <a:tblGrid>
                <a:gridCol w="3819468">
                  <a:extLst>
                    <a:ext uri="{9D8B030D-6E8A-4147-A177-3AD203B41FA5}">
                      <a16:colId xmlns:a16="http://schemas.microsoft.com/office/drawing/2014/main" val="3552371973"/>
                    </a:ext>
                  </a:extLst>
                </a:gridCol>
              </a:tblGrid>
              <a:tr h="209702">
                <a:tc>
                  <a:txBody>
                    <a:bodyPr/>
                    <a:lstStyle/>
                    <a:p>
                      <a:pPr algn="ctr"/>
                      <a:r>
                        <a:rPr lang="en-US" sz="1100" dirty="0"/>
                        <a:t>PRACTICE GROUP EXPERTS</a:t>
                      </a:r>
                      <a:endParaRPr lang="en-US" sz="1100" b="0" dirty="0">
                        <a:solidFill>
                          <a:schemeClr val="tx1"/>
                        </a:solidFill>
                      </a:endParaRPr>
                    </a:p>
                  </a:txBody>
                  <a:tcPr anchor="b">
                    <a:lnL w="12700" cmpd="sng">
                      <a:noFill/>
                      <a:prstDash val="solid"/>
                    </a:lnL>
                    <a:lnR w="12700" cmpd="sng">
                      <a:noFill/>
                      <a:prstDash val="solid"/>
                    </a:lnR>
                    <a:lnT w="12700" cmpd="sng">
                      <a:noFill/>
                      <a:prstDash val="solid"/>
                    </a:lnT>
                    <a:lnB w="9525" cap="flat" cmpd="sng" algn="ctr">
                      <a:solidFill>
                        <a:srgbClr val="00AEEF"/>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1795618"/>
                  </a:ext>
                </a:extLst>
              </a:tr>
            </a:tbl>
          </a:graphicData>
        </a:graphic>
      </p:graphicFrame>
      <p:sp>
        <p:nvSpPr>
          <p:cNvPr id="5" name="Title 4">
            <a:extLst>
              <a:ext uri="{FF2B5EF4-FFF2-40B4-BE49-F238E27FC236}">
                <a16:creationId xmlns:a16="http://schemas.microsoft.com/office/drawing/2014/main" id="{BC9C15F8-11DE-B1B1-68A2-737B8FEFD959}"/>
              </a:ext>
            </a:extLst>
          </p:cNvPr>
          <p:cNvSpPr>
            <a:spLocks noGrp="1"/>
          </p:cNvSpPr>
          <p:nvPr>
            <p:ph type="title"/>
          </p:nvPr>
        </p:nvSpPr>
        <p:spPr>
          <a:xfrm>
            <a:off x="629271" y="642635"/>
            <a:ext cx="10933459" cy="646331"/>
          </a:xfrm>
        </p:spPr>
        <p:txBody>
          <a:bodyPr/>
          <a:lstStyle/>
          <a:p>
            <a:r>
              <a:rPr lang="en-US" dirty="0"/>
              <a:t>Meet the team</a:t>
            </a:r>
          </a:p>
        </p:txBody>
      </p:sp>
    </p:spTree>
    <p:extLst>
      <p:ext uri="{BB962C8B-B14F-4D97-AF65-F5344CB8AC3E}">
        <p14:creationId xmlns:p14="http://schemas.microsoft.com/office/powerpoint/2010/main" val="2025312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close-up of a building&#10;&#10;AI-generated content may be incorrect.">
            <a:extLst>
              <a:ext uri="{FF2B5EF4-FFF2-40B4-BE49-F238E27FC236}">
                <a16:creationId xmlns:a16="http://schemas.microsoft.com/office/drawing/2014/main" id="{38E6EE73-B17A-9DA4-20F7-FD76E9B53321}"/>
              </a:ext>
            </a:extLst>
          </p:cNvPr>
          <p:cNvPicPr>
            <a:picLocks noGrp="1" noChangeAspect="1"/>
          </p:cNvPicPr>
          <p:nvPr>
            <p:ph type="pic" sz="quarter" idx="11"/>
          </p:nvPr>
        </p:nvPicPr>
        <p:blipFill>
          <a:blip r:embed="rId2" cstate="print">
            <a:extLst>
              <a:ext uri="{28A0092B-C50C-407E-A947-70E740481C1C}">
                <a14:useLocalDpi xmlns:a14="http://schemas.microsoft.com/office/drawing/2010/main"/>
              </a:ext>
            </a:extLst>
          </a:blip>
          <a:srcRect l="9" r="9"/>
          <a:stretch/>
        </p:blipFill>
        <p:spPr>
          <a:xfrm>
            <a:off x="0" y="0"/>
            <a:ext cx="5943600" cy="6858000"/>
          </a:xfrm>
        </p:spPr>
      </p:pic>
      <p:sp>
        <p:nvSpPr>
          <p:cNvPr id="2" name="Title 1">
            <a:extLst>
              <a:ext uri="{FF2B5EF4-FFF2-40B4-BE49-F238E27FC236}">
                <a16:creationId xmlns:a16="http://schemas.microsoft.com/office/drawing/2014/main" id="{53A8AB06-97A4-141B-C37A-933978EB7A30}"/>
              </a:ext>
            </a:extLst>
          </p:cNvPr>
          <p:cNvSpPr>
            <a:spLocks noGrp="1"/>
          </p:cNvSpPr>
          <p:nvPr>
            <p:ph type="title"/>
          </p:nvPr>
        </p:nvSpPr>
        <p:spPr>
          <a:xfrm>
            <a:off x="6516398" y="642635"/>
            <a:ext cx="5003800" cy="646331"/>
          </a:xfrm>
        </p:spPr>
        <p:txBody>
          <a:bodyPr/>
          <a:lstStyle/>
          <a:p>
            <a:r>
              <a:rPr lang="en-US" dirty="0"/>
              <a:t>Meet the team</a:t>
            </a:r>
          </a:p>
        </p:txBody>
      </p:sp>
      <p:grpSp>
        <p:nvGrpSpPr>
          <p:cNvPr id="7" name="Group 6">
            <a:extLst>
              <a:ext uri="{FF2B5EF4-FFF2-40B4-BE49-F238E27FC236}">
                <a16:creationId xmlns:a16="http://schemas.microsoft.com/office/drawing/2014/main" id="{2835547B-ACB0-230A-4B65-F0171690D0EF}"/>
              </a:ext>
            </a:extLst>
          </p:cNvPr>
          <p:cNvGrpSpPr/>
          <p:nvPr/>
        </p:nvGrpSpPr>
        <p:grpSpPr>
          <a:xfrm>
            <a:off x="6256184" y="1721223"/>
            <a:ext cx="2481083" cy="1888028"/>
            <a:chOff x="6256184" y="1721223"/>
            <a:chExt cx="2481083" cy="1888028"/>
          </a:xfrm>
        </p:grpSpPr>
        <p:sp>
          <p:nvSpPr>
            <p:cNvPr id="3" name="Text Placeholder 7">
              <a:extLst>
                <a:ext uri="{FF2B5EF4-FFF2-40B4-BE49-F238E27FC236}">
                  <a16:creationId xmlns:a16="http://schemas.microsoft.com/office/drawing/2014/main" id="{89AB999C-334E-B4EB-3BEA-5EA173CFE38F}"/>
                </a:ext>
              </a:extLst>
            </p:cNvPr>
            <p:cNvSpPr txBox="1">
              <a:spLocks/>
            </p:cNvSpPr>
            <p:nvPr/>
          </p:nvSpPr>
          <p:spPr>
            <a:xfrm>
              <a:off x="6256184" y="2744350"/>
              <a:ext cx="2481083" cy="864901"/>
            </a:xfrm>
            <a:prstGeom prst="rect">
              <a:avLst/>
            </a:prstGeom>
          </p:spPr>
          <p:txBody>
            <a:bodyPr/>
            <a:lstStyle>
              <a:lvl1pPr marL="0" indent="0" algn="l" defTabSz="685800" rtl="0" eaLnBrk="1" latinLnBrk="0" hangingPunct="1">
                <a:lnSpc>
                  <a:spcPct val="100000"/>
                </a:lnSpc>
                <a:spcBef>
                  <a:spcPts val="0"/>
                </a:spcBef>
                <a:spcAft>
                  <a:spcPts val="600"/>
                </a:spcAft>
                <a:buFont typeface="Arial" panose="020B0604020202020204" pitchFamily="34" charset="0"/>
                <a:buNone/>
                <a:tabLst/>
                <a:defRPr lang="en-US" sz="1400" kern="1200" dirty="0" smtClean="0">
                  <a:solidFill>
                    <a:schemeClr val="tx1"/>
                  </a:solidFill>
                  <a:latin typeface="Sarabun" pitchFamily="2" charset="-34"/>
                  <a:ea typeface="+mn-ea"/>
                  <a:cs typeface="Sarabun" pitchFamily="2" charset="-34"/>
                </a:defRPr>
              </a:lvl1pPr>
              <a:lvl2pPr marL="268288" indent="-261938" algn="l" defTabSz="685800" rtl="0" eaLnBrk="1" latinLnBrk="0" hangingPunct="1">
                <a:lnSpc>
                  <a:spcPct val="100000"/>
                </a:lnSpc>
                <a:spcBef>
                  <a:spcPts val="0"/>
                </a:spcBef>
                <a:spcAft>
                  <a:spcPts val="600"/>
                </a:spcAft>
                <a:buFont typeface="Arial" panose="020B0604020202020204" pitchFamily="34" charset="0"/>
                <a:buChar char="•"/>
                <a:tabLst/>
                <a:defRPr lang="en-US" sz="1400" kern="1200" dirty="0" smtClean="0">
                  <a:solidFill>
                    <a:schemeClr val="tx1"/>
                  </a:solidFill>
                  <a:latin typeface="Sarabun" pitchFamily="2" charset="-34"/>
                  <a:ea typeface="+mn-ea"/>
                  <a:cs typeface="Sarabun" pitchFamily="2" charset="-34"/>
                </a:defRPr>
              </a:lvl2pPr>
              <a:lvl3pPr marL="492125" indent="-223838" algn="l" defTabSz="685800" rtl="0" eaLnBrk="1" latinLnBrk="0" hangingPunct="1">
                <a:lnSpc>
                  <a:spcPct val="100000"/>
                </a:lnSpc>
                <a:spcBef>
                  <a:spcPts val="0"/>
                </a:spcBef>
                <a:spcAft>
                  <a:spcPts val="600"/>
                </a:spcAft>
                <a:buFont typeface="System Font Regular"/>
                <a:buChar char="⁃"/>
                <a:tabLst/>
                <a:defRPr lang="en-US" sz="1400" kern="1200" dirty="0" smtClean="0">
                  <a:solidFill>
                    <a:schemeClr val="tx1"/>
                  </a:solidFill>
                  <a:latin typeface="Sarabun" pitchFamily="2" charset="-34"/>
                  <a:ea typeface="+mn-ea"/>
                  <a:cs typeface="Sarabun" pitchFamily="2" charset="-34"/>
                </a:defRPr>
              </a:lvl3pPr>
              <a:lvl4pPr marL="715963" indent="-223838" algn="l" defTabSz="685800" rtl="0" eaLnBrk="1" latinLnBrk="0" hangingPunct="1">
                <a:lnSpc>
                  <a:spcPct val="100000"/>
                </a:lnSpc>
                <a:spcBef>
                  <a:spcPts val="0"/>
                </a:spcBef>
                <a:spcAft>
                  <a:spcPts val="600"/>
                </a:spcAft>
                <a:buFont typeface="System Font Regular"/>
                <a:buChar char="⁃"/>
                <a:tabLst/>
                <a:defRPr lang="en-US" sz="1400" kern="1200" dirty="0" smtClean="0">
                  <a:solidFill>
                    <a:schemeClr val="tx1"/>
                  </a:solidFill>
                  <a:latin typeface="Sarabun" pitchFamily="2" charset="-34"/>
                  <a:ea typeface="+mn-ea"/>
                  <a:cs typeface="Sarabun" pitchFamily="2" charset="-34"/>
                </a:defRPr>
              </a:lvl4pPr>
              <a:lvl5pPr marL="977900" indent="-261938" algn="l" defTabSz="685800" rtl="0" eaLnBrk="1" latinLnBrk="0" hangingPunct="1">
                <a:lnSpc>
                  <a:spcPct val="100000"/>
                </a:lnSpc>
                <a:spcBef>
                  <a:spcPts val="0"/>
                </a:spcBef>
                <a:spcAft>
                  <a:spcPts val="600"/>
                </a:spcAft>
                <a:buFont typeface="Arial" panose="020B0604020202020204" pitchFamily="34" charset="0"/>
                <a:buChar char="•"/>
                <a:tabLst/>
                <a:defRPr lang="en-US" sz="1400" kern="1200" dirty="0">
                  <a:solidFill>
                    <a:schemeClr val="tx1"/>
                  </a:solidFill>
                  <a:latin typeface="Sarabun" pitchFamily="2" charset="-34"/>
                  <a:ea typeface="+mn-ea"/>
                  <a:cs typeface="Sarabun" pitchFamily="2" charset="-34"/>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EB Garamond" pitchFamily="2" charset="0"/>
                  <a:cs typeface="Noto Serif Tamil Light" panose="02020402060505020204" pitchFamily="18" charset="0"/>
                </a:rPr>
                <a:t>First Last</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EB Garamond" pitchFamily="2" charset="0"/>
                  <a:cs typeface="Noto Serif Tamil Light" panose="02020402060505020204" pitchFamily="18" charset="0"/>
                </a:rPr>
                <a:t>Designations</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EB Garamond" pitchFamily="2" charset="0"/>
                  <a:cs typeface="Noto Serif Tamil Light" panose="02020402060505020204" pitchFamily="18" charset="0"/>
                </a:rPr>
                <a:t>Title Description</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EB Garamond" pitchFamily="2" charset="0"/>
                  <a:cs typeface="Noto Serif Tamil Light" panose="02020402060505020204" pitchFamily="18" charset="0"/>
                </a:rPr>
                <a:t>000.000.0000</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EB Garamond" pitchFamily="2" charset="0"/>
                  <a:cs typeface="Noto Serif Tamil Light" panose="02020402060505020204" pitchFamily="18" charset="0"/>
                </a:rPr>
                <a:t>name@lockton.com</a:t>
              </a:r>
              <a:endParaRPr kumimoji="0" lang="en-GB" sz="1050" b="0" i="0" u="none" strike="noStrike" kern="1200" cap="none" spc="0" normalizeH="0" baseline="0" noProof="0" dirty="0">
                <a:ln>
                  <a:noFill/>
                </a:ln>
                <a:solidFill>
                  <a:prstClr val="black"/>
                </a:solidFill>
                <a:effectLst/>
                <a:uLnTx/>
                <a:uFillTx/>
                <a:latin typeface="Segoe UI"/>
                <a:ea typeface="+mn-ea"/>
                <a:cs typeface="Sarabun Light" pitchFamily="2" charset="-34"/>
              </a:endParaRPr>
            </a:p>
          </p:txBody>
        </p:sp>
        <p:pic>
          <p:nvPicPr>
            <p:cNvPr id="4" name="Picture 3">
              <a:extLst>
                <a:ext uri="{FF2B5EF4-FFF2-40B4-BE49-F238E27FC236}">
                  <a16:creationId xmlns:a16="http://schemas.microsoft.com/office/drawing/2014/main" id="{88DAB136-CFFA-E29A-58AC-1409D715C9A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7027057" y="1721223"/>
              <a:ext cx="936000" cy="936000"/>
            </a:xfrm>
            <a:prstGeom prst="ellipse">
              <a:avLst/>
            </a:prstGeom>
            <a:solidFill>
              <a:schemeClr val="bg1"/>
            </a:solidFill>
            <a:ln w="31750">
              <a:solidFill>
                <a:srgbClr val="DAD8D8"/>
              </a:solidFill>
            </a:ln>
          </p:spPr>
        </p:pic>
      </p:grpSp>
      <p:grpSp>
        <p:nvGrpSpPr>
          <p:cNvPr id="11" name="Group 10">
            <a:extLst>
              <a:ext uri="{FF2B5EF4-FFF2-40B4-BE49-F238E27FC236}">
                <a16:creationId xmlns:a16="http://schemas.microsoft.com/office/drawing/2014/main" id="{712E38DD-7E03-C7E0-175A-49B31C21E1C5}"/>
              </a:ext>
            </a:extLst>
          </p:cNvPr>
          <p:cNvGrpSpPr/>
          <p:nvPr/>
        </p:nvGrpSpPr>
        <p:grpSpPr>
          <a:xfrm>
            <a:off x="6256184" y="3897345"/>
            <a:ext cx="2481083" cy="1887761"/>
            <a:chOff x="6256184" y="3897345"/>
            <a:chExt cx="2481083" cy="1887761"/>
          </a:xfrm>
        </p:grpSpPr>
        <p:sp>
          <p:nvSpPr>
            <p:cNvPr id="5" name="Text Placeholder 7">
              <a:extLst>
                <a:ext uri="{FF2B5EF4-FFF2-40B4-BE49-F238E27FC236}">
                  <a16:creationId xmlns:a16="http://schemas.microsoft.com/office/drawing/2014/main" id="{EC2C1FB8-3177-4FC8-5730-0F900FFD33B3}"/>
                </a:ext>
              </a:extLst>
            </p:cNvPr>
            <p:cNvSpPr txBox="1">
              <a:spLocks/>
            </p:cNvSpPr>
            <p:nvPr/>
          </p:nvSpPr>
          <p:spPr>
            <a:xfrm>
              <a:off x="6256184" y="4920205"/>
              <a:ext cx="2481083" cy="864901"/>
            </a:xfrm>
            <a:prstGeom prst="rect">
              <a:avLst/>
            </a:prstGeom>
          </p:spPr>
          <p:txBody>
            <a:bodyPr/>
            <a:lstStyle>
              <a:lvl1pPr marL="0" indent="0" algn="l" defTabSz="685800" rtl="0" eaLnBrk="1" latinLnBrk="0" hangingPunct="1">
                <a:lnSpc>
                  <a:spcPct val="100000"/>
                </a:lnSpc>
                <a:spcBef>
                  <a:spcPts val="0"/>
                </a:spcBef>
                <a:spcAft>
                  <a:spcPts val="600"/>
                </a:spcAft>
                <a:buFont typeface="Arial" panose="020B0604020202020204" pitchFamily="34" charset="0"/>
                <a:buNone/>
                <a:tabLst/>
                <a:defRPr lang="en-US" sz="1400" kern="1200" dirty="0" smtClean="0">
                  <a:solidFill>
                    <a:schemeClr val="tx1"/>
                  </a:solidFill>
                  <a:latin typeface="Sarabun" pitchFamily="2" charset="-34"/>
                  <a:ea typeface="+mn-ea"/>
                  <a:cs typeface="Sarabun" pitchFamily="2" charset="-34"/>
                </a:defRPr>
              </a:lvl1pPr>
              <a:lvl2pPr marL="268288" indent="-261938" algn="l" defTabSz="685800" rtl="0" eaLnBrk="1" latinLnBrk="0" hangingPunct="1">
                <a:lnSpc>
                  <a:spcPct val="100000"/>
                </a:lnSpc>
                <a:spcBef>
                  <a:spcPts val="0"/>
                </a:spcBef>
                <a:spcAft>
                  <a:spcPts val="600"/>
                </a:spcAft>
                <a:buFont typeface="Arial" panose="020B0604020202020204" pitchFamily="34" charset="0"/>
                <a:buChar char="•"/>
                <a:tabLst/>
                <a:defRPr lang="en-US" sz="1400" kern="1200" dirty="0" smtClean="0">
                  <a:solidFill>
                    <a:schemeClr val="tx1"/>
                  </a:solidFill>
                  <a:latin typeface="Sarabun" pitchFamily="2" charset="-34"/>
                  <a:ea typeface="+mn-ea"/>
                  <a:cs typeface="Sarabun" pitchFamily="2" charset="-34"/>
                </a:defRPr>
              </a:lvl2pPr>
              <a:lvl3pPr marL="492125" indent="-223838" algn="l" defTabSz="685800" rtl="0" eaLnBrk="1" latinLnBrk="0" hangingPunct="1">
                <a:lnSpc>
                  <a:spcPct val="100000"/>
                </a:lnSpc>
                <a:spcBef>
                  <a:spcPts val="0"/>
                </a:spcBef>
                <a:spcAft>
                  <a:spcPts val="600"/>
                </a:spcAft>
                <a:buFont typeface="System Font Regular"/>
                <a:buChar char="⁃"/>
                <a:tabLst/>
                <a:defRPr lang="en-US" sz="1400" kern="1200" dirty="0" smtClean="0">
                  <a:solidFill>
                    <a:schemeClr val="tx1"/>
                  </a:solidFill>
                  <a:latin typeface="Sarabun" pitchFamily="2" charset="-34"/>
                  <a:ea typeface="+mn-ea"/>
                  <a:cs typeface="Sarabun" pitchFamily="2" charset="-34"/>
                </a:defRPr>
              </a:lvl3pPr>
              <a:lvl4pPr marL="715963" indent="-223838" algn="l" defTabSz="685800" rtl="0" eaLnBrk="1" latinLnBrk="0" hangingPunct="1">
                <a:lnSpc>
                  <a:spcPct val="100000"/>
                </a:lnSpc>
                <a:spcBef>
                  <a:spcPts val="0"/>
                </a:spcBef>
                <a:spcAft>
                  <a:spcPts val="600"/>
                </a:spcAft>
                <a:buFont typeface="System Font Regular"/>
                <a:buChar char="⁃"/>
                <a:tabLst/>
                <a:defRPr lang="en-US" sz="1400" kern="1200" dirty="0" smtClean="0">
                  <a:solidFill>
                    <a:schemeClr val="tx1"/>
                  </a:solidFill>
                  <a:latin typeface="Sarabun" pitchFamily="2" charset="-34"/>
                  <a:ea typeface="+mn-ea"/>
                  <a:cs typeface="Sarabun" pitchFamily="2" charset="-34"/>
                </a:defRPr>
              </a:lvl4pPr>
              <a:lvl5pPr marL="977900" indent="-261938" algn="l" defTabSz="685800" rtl="0" eaLnBrk="1" latinLnBrk="0" hangingPunct="1">
                <a:lnSpc>
                  <a:spcPct val="100000"/>
                </a:lnSpc>
                <a:spcBef>
                  <a:spcPts val="0"/>
                </a:spcBef>
                <a:spcAft>
                  <a:spcPts val="600"/>
                </a:spcAft>
                <a:buFont typeface="Arial" panose="020B0604020202020204" pitchFamily="34" charset="0"/>
                <a:buChar char="•"/>
                <a:tabLst/>
                <a:defRPr lang="en-US" sz="1400" kern="1200" dirty="0">
                  <a:solidFill>
                    <a:schemeClr val="tx1"/>
                  </a:solidFill>
                  <a:latin typeface="Sarabun" pitchFamily="2" charset="-34"/>
                  <a:ea typeface="+mn-ea"/>
                  <a:cs typeface="Sarabun" pitchFamily="2" charset="-34"/>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EB Garamond" pitchFamily="2" charset="0"/>
                  <a:cs typeface="Noto Serif Tamil Light" panose="02020402060505020204" pitchFamily="18" charset="0"/>
                </a:rPr>
                <a:t>First Last</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EB Garamond" pitchFamily="2" charset="0"/>
                  <a:cs typeface="Noto Serif Tamil Light" panose="02020402060505020204" pitchFamily="18" charset="0"/>
                </a:rPr>
                <a:t>Designations</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EB Garamond" pitchFamily="2" charset="0"/>
                  <a:cs typeface="Noto Serif Tamil Light" panose="02020402060505020204" pitchFamily="18" charset="0"/>
                </a:rPr>
                <a:t>Title Description</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EB Garamond" pitchFamily="2" charset="0"/>
                  <a:cs typeface="Noto Serif Tamil Light" panose="02020402060505020204" pitchFamily="18" charset="0"/>
                </a:rPr>
                <a:t>000.000.0000</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EB Garamond" pitchFamily="2" charset="0"/>
                  <a:cs typeface="Noto Serif Tamil Light" panose="02020402060505020204" pitchFamily="18" charset="0"/>
                </a:rPr>
                <a:t>name@lockton.com</a:t>
              </a:r>
              <a:endParaRPr kumimoji="0" lang="en-GB" sz="1050" b="0" i="0" u="none" strike="noStrike" kern="1200" cap="none" spc="0" normalizeH="0" baseline="0" noProof="0" dirty="0">
                <a:ln>
                  <a:noFill/>
                </a:ln>
                <a:solidFill>
                  <a:prstClr val="black"/>
                </a:solidFill>
                <a:effectLst/>
                <a:uLnTx/>
                <a:uFillTx/>
                <a:latin typeface="Segoe UI"/>
                <a:ea typeface="+mn-ea"/>
                <a:cs typeface="Sarabun Light" pitchFamily="2" charset="-34"/>
              </a:endParaRPr>
            </a:p>
          </p:txBody>
        </p:sp>
        <p:pic>
          <p:nvPicPr>
            <p:cNvPr id="6" name="Picture 5">
              <a:extLst>
                <a:ext uri="{FF2B5EF4-FFF2-40B4-BE49-F238E27FC236}">
                  <a16:creationId xmlns:a16="http://schemas.microsoft.com/office/drawing/2014/main" id="{210979FB-07F2-4CE3-D1F3-A2E86ECB6D6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7027057" y="3897345"/>
              <a:ext cx="936000" cy="936000"/>
            </a:xfrm>
            <a:prstGeom prst="ellipse">
              <a:avLst/>
            </a:prstGeom>
            <a:solidFill>
              <a:schemeClr val="bg1"/>
            </a:solidFill>
            <a:ln w="31750">
              <a:solidFill>
                <a:srgbClr val="DAD8D8"/>
              </a:solidFill>
            </a:ln>
          </p:spPr>
        </p:pic>
      </p:grpSp>
      <p:grpSp>
        <p:nvGrpSpPr>
          <p:cNvPr id="9" name="Group 8">
            <a:extLst>
              <a:ext uri="{FF2B5EF4-FFF2-40B4-BE49-F238E27FC236}">
                <a16:creationId xmlns:a16="http://schemas.microsoft.com/office/drawing/2014/main" id="{DEA3B04B-FCB4-F4AC-A39D-350B5FAA521D}"/>
              </a:ext>
            </a:extLst>
          </p:cNvPr>
          <p:cNvGrpSpPr/>
          <p:nvPr/>
        </p:nvGrpSpPr>
        <p:grpSpPr>
          <a:xfrm>
            <a:off x="9059301" y="1721223"/>
            <a:ext cx="2481083" cy="1888028"/>
            <a:chOff x="9059301" y="1721223"/>
            <a:chExt cx="2481083" cy="1888028"/>
          </a:xfrm>
        </p:grpSpPr>
        <p:sp>
          <p:nvSpPr>
            <p:cNvPr id="8" name="Text Placeholder 7">
              <a:extLst>
                <a:ext uri="{FF2B5EF4-FFF2-40B4-BE49-F238E27FC236}">
                  <a16:creationId xmlns:a16="http://schemas.microsoft.com/office/drawing/2014/main" id="{BC877CF7-7014-33DC-B94E-607E36F3DD89}"/>
                </a:ext>
              </a:extLst>
            </p:cNvPr>
            <p:cNvSpPr txBox="1">
              <a:spLocks/>
            </p:cNvSpPr>
            <p:nvPr/>
          </p:nvSpPr>
          <p:spPr>
            <a:xfrm>
              <a:off x="9059301" y="2744350"/>
              <a:ext cx="2481083" cy="864901"/>
            </a:xfrm>
            <a:prstGeom prst="rect">
              <a:avLst/>
            </a:prstGeom>
          </p:spPr>
          <p:txBody>
            <a:bodyPr/>
            <a:lstStyle>
              <a:lvl1pPr marL="0" indent="0" algn="l" defTabSz="685800" rtl="0" eaLnBrk="1" latinLnBrk="0" hangingPunct="1">
                <a:lnSpc>
                  <a:spcPct val="100000"/>
                </a:lnSpc>
                <a:spcBef>
                  <a:spcPts val="0"/>
                </a:spcBef>
                <a:spcAft>
                  <a:spcPts val="600"/>
                </a:spcAft>
                <a:buFont typeface="Arial" panose="020B0604020202020204" pitchFamily="34" charset="0"/>
                <a:buNone/>
                <a:tabLst/>
                <a:defRPr lang="en-US" sz="1400" kern="1200" dirty="0" smtClean="0">
                  <a:solidFill>
                    <a:schemeClr val="tx1"/>
                  </a:solidFill>
                  <a:latin typeface="Sarabun" pitchFamily="2" charset="-34"/>
                  <a:ea typeface="+mn-ea"/>
                  <a:cs typeface="Sarabun" pitchFamily="2" charset="-34"/>
                </a:defRPr>
              </a:lvl1pPr>
              <a:lvl2pPr marL="268288" indent="-261938" algn="l" defTabSz="685800" rtl="0" eaLnBrk="1" latinLnBrk="0" hangingPunct="1">
                <a:lnSpc>
                  <a:spcPct val="100000"/>
                </a:lnSpc>
                <a:spcBef>
                  <a:spcPts val="0"/>
                </a:spcBef>
                <a:spcAft>
                  <a:spcPts val="600"/>
                </a:spcAft>
                <a:buFont typeface="Arial" panose="020B0604020202020204" pitchFamily="34" charset="0"/>
                <a:buChar char="•"/>
                <a:tabLst/>
                <a:defRPr lang="en-US" sz="1400" kern="1200" dirty="0" smtClean="0">
                  <a:solidFill>
                    <a:schemeClr val="tx1"/>
                  </a:solidFill>
                  <a:latin typeface="Sarabun" pitchFamily="2" charset="-34"/>
                  <a:ea typeface="+mn-ea"/>
                  <a:cs typeface="Sarabun" pitchFamily="2" charset="-34"/>
                </a:defRPr>
              </a:lvl2pPr>
              <a:lvl3pPr marL="492125" indent="-223838" algn="l" defTabSz="685800" rtl="0" eaLnBrk="1" latinLnBrk="0" hangingPunct="1">
                <a:lnSpc>
                  <a:spcPct val="100000"/>
                </a:lnSpc>
                <a:spcBef>
                  <a:spcPts val="0"/>
                </a:spcBef>
                <a:spcAft>
                  <a:spcPts val="600"/>
                </a:spcAft>
                <a:buFont typeface="System Font Regular"/>
                <a:buChar char="⁃"/>
                <a:tabLst/>
                <a:defRPr lang="en-US" sz="1400" kern="1200" dirty="0" smtClean="0">
                  <a:solidFill>
                    <a:schemeClr val="tx1"/>
                  </a:solidFill>
                  <a:latin typeface="Sarabun" pitchFamily="2" charset="-34"/>
                  <a:ea typeface="+mn-ea"/>
                  <a:cs typeface="Sarabun" pitchFamily="2" charset="-34"/>
                </a:defRPr>
              </a:lvl3pPr>
              <a:lvl4pPr marL="715963" indent="-223838" algn="l" defTabSz="685800" rtl="0" eaLnBrk="1" latinLnBrk="0" hangingPunct="1">
                <a:lnSpc>
                  <a:spcPct val="100000"/>
                </a:lnSpc>
                <a:spcBef>
                  <a:spcPts val="0"/>
                </a:spcBef>
                <a:spcAft>
                  <a:spcPts val="600"/>
                </a:spcAft>
                <a:buFont typeface="System Font Regular"/>
                <a:buChar char="⁃"/>
                <a:tabLst/>
                <a:defRPr lang="en-US" sz="1400" kern="1200" dirty="0" smtClean="0">
                  <a:solidFill>
                    <a:schemeClr val="tx1"/>
                  </a:solidFill>
                  <a:latin typeface="Sarabun" pitchFamily="2" charset="-34"/>
                  <a:ea typeface="+mn-ea"/>
                  <a:cs typeface="Sarabun" pitchFamily="2" charset="-34"/>
                </a:defRPr>
              </a:lvl4pPr>
              <a:lvl5pPr marL="977900" indent="-261938" algn="l" defTabSz="685800" rtl="0" eaLnBrk="1" latinLnBrk="0" hangingPunct="1">
                <a:lnSpc>
                  <a:spcPct val="100000"/>
                </a:lnSpc>
                <a:spcBef>
                  <a:spcPts val="0"/>
                </a:spcBef>
                <a:spcAft>
                  <a:spcPts val="600"/>
                </a:spcAft>
                <a:buFont typeface="Arial" panose="020B0604020202020204" pitchFamily="34" charset="0"/>
                <a:buChar char="•"/>
                <a:tabLst/>
                <a:defRPr lang="en-US" sz="1400" kern="1200" dirty="0">
                  <a:solidFill>
                    <a:schemeClr val="tx1"/>
                  </a:solidFill>
                  <a:latin typeface="Sarabun" pitchFamily="2" charset="-34"/>
                  <a:ea typeface="+mn-ea"/>
                  <a:cs typeface="Sarabun" pitchFamily="2" charset="-34"/>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EB Garamond" pitchFamily="2" charset="0"/>
                  <a:cs typeface="Noto Serif Tamil Light" panose="02020402060505020204" pitchFamily="18" charset="0"/>
                </a:rPr>
                <a:t>First Last</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EB Garamond" pitchFamily="2" charset="0"/>
                  <a:cs typeface="Noto Serif Tamil Light" panose="02020402060505020204" pitchFamily="18" charset="0"/>
                </a:rPr>
                <a:t>Designations</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EB Garamond" pitchFamily="2" charset="0"/>
                  <a:cs typeface="Noto Serif Tamil Light" panose="02020402060505020204" pitchFamily="18" charset="0"/>
                </a:rPr>
                <a:t>Title Description</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EB Garamond" pitchFamily="2" charset="0"/>
                  <a:cs typeface="Noto Serif Tamil Light" panose="02020402060505020204" pitchFamily="18" charset="0"/>
                </a:rPr>
                <a:t>000.000.0000</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EB Garamond" pitchFamily="2" charset="0"/>
                  <a:cs typeface="Noto Serif Tamil Light" panose="02020402060505020204" pitchFamily="18" charset="0"/>
                </a:rPr>
                <a:t>name@lockton.com</a:t>
              </a:r>
              <a:endParaRPr kumimoji="0" lang="en-GB" sz="1050" b="0" i="0" u="none" strike="noStrike" kern="1200" cap="none" spc="0" normalizeH="0" baseline="0" noProof="0" dirty="0">
                <a:ln>
                  <a:noFill/>
                </a:ln>
                <a:solidFill>
                  <a:prstClr val="black"/>
                </a:solidFill>
                <a:effectLst/>
                <a:uLnTx/>
                <a:uFillTx/>
                <a:latin typeface="Segoe UI"/>
                <a:ea typeface="+mn-ea"/>
                <a:cs typeface="Sarabun Light" pitchFamily="2" charset="-34"/>
              </a:endParaRPr>
            </a:p>
          </p:txBody>
        </p:sp>
        <p:pic>
          <p:nvPicPr>
            <p:cNvPr id="15" name="Picture 14">
              <a:extLst>
                <a:ext uri="{FF2B5EF4-FFF2-40B4-BE49-F238E27FC236}">
                  <a16:creationId xmlns:a16="http://schemas.microsoft.com/office/drawing/2014/main" id="{EBE9FDF3-C3A5-84F3-3339-A4F0FFBAF369}"/>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9839241" y="1721223"/>
              <a:ext cx="936000" cy="936000"/>
            </a:xfrm>
            <a:prstGeom prst="ellipse">
              <a:avLst/>
            </a:prstGeom>
            <a:solidFill>
              <a:schemeClr val="bg1"/>
            </a:solidFill>
            <a:ln w="31750">
              <a:solidFill>
                <a:srgbClr val="DAD8D8"/>
              </a:solidFill>
            </a:ln>
          </p:spPr>
        </p:pic>
      </p:grpSp>
      <p:grpSp>
        <p:nvGrpSpPr>
          <p:cNvPr id="10" name="Group 9">
            <a:extLst>
              <a:ext uri="{FF2B5EF4-FFF2-40B4-BE49-F238E27FC236}">
                <a16:creationId xmlns:a16="http://schemas.microsoft.com/office/drawing/2014/main" id="{5E8D8E69-FE5D-8FCF-268B-41E22F7AE02C}"/>
              </a:ext>
            </a:extLst>
          </p:cNvPr>
          <p:cNvGrpSpPr/>
          <p:nvPr/>
        </p:nvGrpSpPr>
        <p:grpSpPr>
          <a:xfrm>
            <a:off x="9059301" y="3897345"/>
            <a:ext cx="2481083" cy="1887761"/>
            <a:chOff x="9059301" y="3897345"/>
            <a:chExt cx="2481083" cy="1887761"/>
          </a:xfrm>
        </p:grpSpPr>
        <p:sp>
          <p:nvSpPr>
            <p:cNvPr id="17" name="Text Placeholder 7">
              <a:extLst>
                <a:ext uri="{FF2B5EF4-FFF2-40B4-BE49-F238E27FC236}">
                  <a16:creationId xmlns:a16="http://schemas.microsoft.com/office/drawing/2014/main" id="{E6CA2E5D-5A6E-9D6B-A200-22AE0E9D9DCC}"/>
                </a:ext>
              </a:extLst>
            </p:cNvPr>
            <p:cNvSpPr txBox="1">
              <a:spLocks/>
            </p:cNvSpPr>
            <p:nvPr/>
          </p:nvSpPr>
          <p:spPr>
            <a:xfrm>
              <a:off x="9059301" y="4920205"/>
              <a:ext cx="2481083" cy="864901"/>
            </a:xfrm>
            <a:prstGeom prst="rect">
              <a:avLst/>
            </a:prstGeom>
          </p:spPr>
          <p:txBody>
            <a:bodyPr/>
            <a:lstStyle>
              <a:lvl1pPr marL="0" indent="0" algn="l" defTabSz="685800" rtl="0" eaLnBrk="1" latinLnBrk="0" hangingPunct="1">
                <a:lnSpc>
                  <a:spcPct val="100000"/>
                </a:lnSpc>
                <a:spcBef>
                  <a:spcPts val="0"/>
                </a:spcBef>
                <a:spcAft>
                  <a:spcPts val="600"/>
                </a:spcAft>
                <a:buFont typeface="Arial" panose="020B0604020202020204" pitchFamily="34" charset="0"/>
                <a:buNone/>
                <a:tabLst/>
                <a:defRPr lang="en-US" sz="1400" kern="1200" dirty="0" smtClean="0">
                  <a:solidFill>
                    <a:schemeClr val="tx1"/>
                  </a:solidFill>
                  <a:latin typeface="Sarabun" pitchFamily="2" charset="-34"/>
                  <a:ea typeface="+mn-ea"/>
                  <a:cs typeface="Sarabun" pitchFamily="2" charset="-34"/>
                </a:defRPr>
              </a:lvl1pPr>
              <a:lvl2pPr marL="268288" indent="-261938" algn="l" defTabSz="685800" rtl="0" eaLnBrk="1" latinLnBrk="0" hangingPunct="1">
                <a:lnSpc>
                  <a:spcPct val="100000"/>
                </a:lnSpc>
                <a:spcBef>
                  <a:spcPts val="0"/>
                </a:spcBef>
                <a:spcAft>
                  <a:spcPts val="600"/>
                </a:spcAft>
                <a:buFont typeface="Arial" panose="020B0604020202020204" pitchFamily="34" charset="0"/>
                <a:buChar char="•"/>
                <a:tabLst/>
                <a:defRPr lang="en-US" sz="1400" kern="1200" dirty="0" smtClean="0">
                  <a:solidFill>
                    <a:schemeClr val="tx1"/>
                  </a:solidFill>
                  <a:latin typeface="Sarabun" pitchFamily="2" charset="-34"/>
                  <a:ea typeface="+mn-ea"/>
                  <a:cs typeface="Sarabun" pitchFamily="2" charset="-34"/>
                </a:defRPr>
              </a:lvl2pPr>
              <a:lvl3pPr marL="492125" indent="-223838" algn="l" defTabSz="685800" rtl="0" eaLnBrk="1" latinLnBrk="0" hangingPunct="1">
                <a:lnSpc>
                  <a:spcPct val="100000"/>
                </a:lnSpc>
                <a:spcBef>
                  <a:spcPts val="0"/>
                </a:spcBef>
                <a:spcAft>
                  <a:spcPts val="600"/>
                </a:spcAft>
                <a:buFont typeface="System Font Regular"/>
                <a:buChar char="⁃"/>
                <a:tabLst/>
                <a:defRPr lang="en-US" sz="1400" kern="1200" dirty="0" smtClean="0">
                  <a:solidFill>
                    <a:schemeClr val="tx1"/>
                  </a:solidFill>
                  <a:latin typeface="Sarabun" pitchFamily="2" charset="-34"/>
                  <a:ea typeface="+mn-ea"/>
                  <a:cs typeface="Sarabun" pitchFamily="2" charset="-34"/>
                </a:defRPr>
              </a:lvl3pPr>
              <a:lvl4pPr marL="715963" indent="-223838" algn="l" defTabSz="685800" rtl="0" eaLnBrk="1" latinLnBrk="0" hangingPunct="1">
                <a:lnSpc>
                  <a:spcPct val="100000"/>
                </a:lnSpc>
                <a:spcBef>
                  <a:spcPts val="0"/>
                </a:spcBef>
                <a:spcAft>
                  <a:spcPts val="600"/>
                </a:spcAft>
                <a:buFont typeface="System Font Regular"/>
                <a:buChar char="⁃"/>
                <a:tabLst/>
                <a:defRPr lang="en-US" sz="1400" kern="1200" dirty="0" smtClean="0">
                  <a:solidFill>
                    <a:schemeClr val="tx1"/>
                  </a:solidFill>
                  <a:latin typeface="Sarabun" pitchFamily="2" charset="-34"/>
                  <a:ea typeface="+mn-ea"/>
                  <a:cs typeface="Sarabun" pitchFamily="2" charset="-34"/>
                </a:defRPr>
              </a:lvl4pPr>
              <a:lvl5pPr marL="977900" indent="-261938" algn="l" defTabSz="685800" rtl="0" eaLnBrk="1" latinLnBrk="0" hangingPunct="1">
                <a:lnSpc>
                  <a:spcPct val="100000"/>
                </a:lnSpc>
                <a:spcBef>
                  <a:spcPts val="0"/>
                </a:spcBef>
                <a:spcAft>
                  <a:spcPts val="600"/>
                </a:spcAft>
                <a:buFont typeface="Arial" panose="020B0604020202020204" pitchFamily="34" charset="0"/>
                <a:buChar char="•"/>
                <a:tabLst/>
                <a:defRPr lang="en-US" sz="1400" kern="1200" dirty="0">
                  <a:solidFill>
                    <a:schemeClr val="tx1"/>
                  </a:solidFill>
                  <a:latin typeface="Sarabun" pitchFamily="2" charset="-34"/>
                  <a:ea typeface="+mn-ea"/>
                  <a:cs typeface="Sarabun" pitchFamily="2" charset="-34"/>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EB Garamond" pitchFamily="2" charset="0"/>
                  <a:cs typeface="Noto Serif Tamil Light" panose="02020402060505020204" pitchFamily="18" charset="0"/>
                </a:rPr>
                <a:t>First Last</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EB Garamond" pitchFamily="2" charset="0"/>
                  <a:cs typeface="Noto Serif Tamil Light" panose="02020402060505020204" pitchFamily="18" charset="0"/>
                </a:rPr>
                <a:t>Designations</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EB Garamond" pitchFamily="2" charset="0"/>
                  <a:cs typeface="Noto Serif Tamil Light" panose="02020402060505020204" pitchFamily="18" charset="0"/>
                </a:rPr>
                <a:t>Title Description</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EB Garamond" pitchFamily="2" charset="0"/>
                  <a:cs typeface="Noto Serif Tamil Light" panose="02020402060505020204" pitchFamily="18" charset="0"/>
                </a:rPr>
                <a:t>000.000.0000</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a:ea typeface="EB Garamond" pitchFamily="2" charset="0"/>
                  <a:cs typeface="Noto Serif Tamil Light" panose="02020402060505020204" pitchFamily="18" charset="0"/>
                </a:rPr>
                <a:t>name@lockton.com</a:t>
              </a:r>
              <a:endParaRPr kumimoji="0" lang="en-GB" sz="1050" b="0" i="0" u="none" strike="noStrike" kern="1200" cap="none" spc="0" normalizeH="0" baseline="0" noProof="0" dirty="0">
                <a:ln>
                  <a:noFill/>
                </a:ln>
                <a:solidFill>
                  <a:prstClr val="black"/>
                </a:solidFill>
                <a:effectLst/>
                <a:uLnTx/>
                <a:uFillTx/>
                <a:latin typeface="Segoe UI"/>
                <a:ea typeface="+mn-ea"/>
                <a:cs typeface="Sarabun Light" pitchFamily="2" charset="-34"/>
              </a:endParaRPr>
            </a:p>
          </p:txBody>
        </p:sp>
        <p:pic>
          <p:nvPicPr>
            <p:cNvPr id="18" name="Picture 17">
              <a:extLst>
                <a:ext uri="{FF2B5EF4-FFF2-40B4-BE49-F238E27FC236}">
                  <a16:creationId xmlns:a16="http://schemas.microsoft.com/office/drawing/2014/main" id="{7A383EAB-2459-62BB-28D8-D69D22CA7464}"/>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9839241" y="3897345"/>
              <a:ext cx="936000" cy="936000"/>
            </a:xfrm>
            <a:prstGeom prst="ellipse">
              <a:avLst/>
            </a:prstGeom>
            <a:solidFill>
              <a:schemeClr val="bg1"/>
            </a:solidFill>
            <a:ln w="31750">
              <a:solidFill>
                <a:srgbClr val="DAD8D8"/>
              </a:solidFill>
            </a:ln>
          </p:spPr>
        </p:pic>
      </p:grpSp>
    </p:spTree>
    <p:extLst>
      <p:ext uri="{BB962C8B-B14F-4D97-AF65-F5344CB8AC3E}">
        <p14:creationId xmlns:p14="http://schemas.microsoft.com/office/powerpoint/2010/main" val="709506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F878601C-B9C6-029F-D56A-CBF9ABFCB5E1}"/>
              </a:ext>
            </a:extLst>
          </p:cNvPr>
          <p:cNvGraphicFramePr/>
          <p:nvPr>
            <p:extLst>
              <p:ext uri="{D42A27DB-BD31-4B8C-83A1-F6EECF244321}">
                <p14:modId xmlns:p14="http://schemas.microsoft.com/office/powerpoint/2010/main" val="3660900154"/>
              </p:ext>
            </p:extLst>
          </p:nvPr>
        </p:nvGraphicFramePr>
        <p:xfrm>
          <a:off x="623888" y="2084628"/>
          <a:ext cx="4967288" cy="4032252"/>
        </p:xfrm>
        <a:graphic>
          <a:graphicData uri="http://schemas.openxmlformats.org/drawingml/2006/chart">
            <c:chart xmlns:c="http://schemas.openxmlformats.org/drawingml/2006/chart" xmlns:r="http://schemas.openxmlformats.org/officeDocument/2006/relationships" r:id="rId2"/>
          </a:graphicData>
        </a:graphic>
      </p:graphicFrame>
      <p:pic>
        <p:nvPicPr>
          <p:cNvPr id="6" name="Picture Placeholder 5" descr="A person walking on a tiled floor&#10;&#10;Description automatically generated">
            <a:extLst>
              <a:ext uri="{FF2B5EF4-FFF2-40B4-BE49-F238E27FC236}">
                <a16:creationId xmlns:a16="http://schemas.microsoft.com/office/drawing/2014/main" id="{35A799EB-8263-76A8-E3CD-55802405F74C}"/>
              </a:ext>
            </a:extLst>
          </p:cNvPr>
          <p:cNvPicPr>
            <a:picLocks noGrp="1" noChangeAspect="1"/>
          </p:cNvPicPr>
          <p:nvPr>
            <p:ph type="pic" sz="quarter" idx="11"/>
          </p:nvPr>
        </p:nvPicPr>
        <p:blipFill rotWithShape="1">
          <a:blip r:embed="rId3" cstate="screen">
            <a:extLst>
              <a:ext uri="{28A0092B-C50C-407E-A947-70E740481C1C}">
                <a14:useLocalDpi xmlns:a14="http://schemas.microsoft.com/office/drawing/2010/main"/>
              </a:ext>
            </a:extLst>
          </a:blip>
          <a:srcRect l="2" r="2"/>
          <a:stretch/>
        </p:blipFill>
        <p:spPr>
          <a:xfrm>
            <a:off x="6157913" y="0"/>
            <a:ext cx="6034087" cy="6858000"/>
          </a:xfrm>
        </p:spPr>
      </p:pic>
      <p:sp>
        <p:nvSpPr>
          <p:cNvPr id="5" name="Title 4">
            <a:extLst>
              <a:ext uri="{FF2B5EF4-FFF2-40B4-BE49-F238E27FC236}">
                <a16:creationId xmlns:a16="http://schemas.microsoft.com/office/drawing/2014/main" id="{2C939D76-DFE8-057C-12BA-96DE5A0C3AAA}"/>
              </a:ext>
            </a:extLst>
          </p:cNvPr>
          <p:cNvSpPr>
            <a:spLocks noGrp="1"/>
          </p:cNvSpPr>
          <p:nvPr>
            <p:ph type="title"/>
          </p:nvPr>
        </p:nvSpPr>
        <p:spPr>
          <a:xfrm>
            <a:off x="629272" y="642635"/>
            <a:ext cx="4845840" cy="646331"/>
          </a:xfrm>
        </p:spPr>
        <p:txBody>
          <a:bodyPr>
            <a:noAutofit/>
          </a:bodyPr>
          <a:lstStyle/>
          <a:p>
            <a:r>
              <a:rPr lang="en-US" dirty="0"/>
              <a:t>Insert key insight </a:t>
            </a:r>
            <a:br>
              <a:rPr lang="en-US" dirty="0"/>
            </a:br>
            <a:r>
              <a:rPr lang="en-US" dirty="0"/>
              <a:t>or takeaway</a:t>
            </a:r>
          </a:p>
        </p:txBody>
      </p:sp>
    </p:spTree>
    <p:extLst>
      <p:ext uri="{BB962C8B-B14F-4D97-AF65-F5344CB8AC3E}">
        <p14:creationId xmlns:p14="http://schemas.microsoft.com/office/powerpoint/2010/main" val="2009418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B701-41F7-B026-1142-A85B4247EC0A}"/>
              </a:ext>
            </a:extLst>
          </p:cNvPr>
          <p:cNvSpPr>
            <a:spLocks noGrp="1"/>
          </p:cNvSpPr>
          <p:nvPr>
            <p:ph type="title"/>
          </p:nvPr>
        </p:nvSpPr>
        <p:spPr>
          <a:xfrm>
            <a:off x="629271" y="688355"/>
            <a:ext cx="10933459" cy="553998"/>
          </a:xfrm>
        </p:spPr>
        <p:txBody>
          <a:bodyPr/>
          <a:lstStyle/>
          <a:p>
            <a:r>
              <a:rPr lang="en-GB" dirty="0"/>
              <a:t>How to bring in existing content</a:t>
            </a:r>
            <a:endParaRPr lang="en-US" dirty="0"/>
          </a:p>
        </p:txBody>
      </p:sp>
      <p:grpSp>
        <p:nvGrpSpPr>
          <p:cNvPr id="4" name="Group 3">
            <a:extLst>
              <a:ext uri="{FF2B5EF4-FFF2-40B4-BE49-F238E27FC236}">
                <a16:creationId xmlns:a16="http://schemas.microsoft.com/office/drawing/2014/main" id="{1EFB09F3-14B5-F0AF-2006-7EB793F615D8}"/>
              </a:ext>
            </a:extLst>
          </p:cNvPr>
          <p:cNvGrpSpPr/>
          <p:nvPr/>
        </p:nvGrpSpPr>
        <p:grpSpPr>
          <a:xfrm>
            <a:off x="749299" y="2241550"/>
            <a:ext cx="10692944" cy="3910080"/>
            <a:chOff x="564777" y="3055496"/>
            <a:chExt cx="8014446" cy="3910080"/>
          </a:xfrm>
        </p:grpSpPr>
        <p:sp>
          <p:nvSpPr>
            <p:cNvPr id="10" name="Rectangle 9">
              <a:extLst>
                <a:ext uri="{FF2B5EF4-FFF2-40B4-BE49-F238E27FC236}">
                  <a16:creationId xmlns:a16="http://schemas.microsoft.com/office/drawing/2014/main" id="{7DAC3242-589C-D7F0-C9FD-3E7B350B088C}"/>
                </a:ext>
              </a:extLst>
            </p:cNvPr>
            <p:cNvSpPr/>
            <p:nvPr/>
          </p:nvSpPr>
          <p:spPr>
            <a:xfrm>
              <a:off x="4323250" y="4175536"/>
              <a:ext cx="4255973" cy="27900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2880" rIns="180000" rtlCol="0" anchor="t"/>
            <a:lstStyle/>
            <a:p>
              <a:pPr>
                <a:lnSpc>
                  <a:spcPts val="1300"/>
                </a:lnSpc>
                <a:spcAft>
                  <a:spcPts val="600"/>
                </a:spcAft>
              </a:pPr>
              <a:r>
                <a:rPr lang="en-US" sz="1100" b="1" dirty="0">
                  <a:solidFill>
                    <a:srgbClr val="00AEEF"/>
                  </a:solidFill>
                  <a:cs typeface="Sarabun Light" pitchFamily="2" charset="-34"/>
                </a:rPr>
                <a:t>How to bring your existing content into the new template</a:t>
              </a:r>
            </a:p>
            <a:p>
              <a:pPr>
                <a:lnSpc>
                  <a:spcPts val="1300"/>
                </a:lnSpc>
                <a:spcAft>
                  <a:spcPts val="600"/>
                </a:spcAft>
              </a:pPr>
              <a:r>
                <a:rPr lang="en-US" sz="1100" b="1" dirty="0">
                  <a:solidFill>
                    <a:schemeClr val="tx1"/>
                  </a:solidFill>
                  <a:cs typeface="Sarabun Light" pitchFamily="2" charset="-34"/>
                </a:rPr>
                <a:t>It is crucial to not “drag and drop” existing slides into this template</a:t>
              </a:r>
              <a:r>
                <a:rPr lang="en-US" sz="1100" dirty="0">
                  <a:solidFill>
                    <a:schemeClr val="tx1"/>
                  </a:solidFill>
                  <a:cs typeface="Sarabun Light" pitchFamily="2" charset="-34"/>
                </a:rPr>
                <a:t>. To bring existing content from old PowerPoint presentations into the new template, you can copy and paste elements one slide at a time into the new template slides. Bringing content into the new template by copying and pasting avoids importing all the old styles and master template pages into our new template and new PowerPoint documents. </a:t>
              </a:r>
            </a:p>
            <a:p>
              <a:pPr>
                <a:lnSpc>
                  <a:spcPts val="1300"/>
                </a:lnSpc>
                <a:spcAft>
                  <a:spcPts val="600"/>
                </a:spcAft>
              </a:pPr>
              <a:r>
                <a:rPr lang="en-US" sz="1100" b="1" dirty="0">
                  <a:solidFill>
                    <a:srgbClr val="000000"/>
                  </a:solidFill>
                  <a:cs typeface="Sarabun Light" pitchFamily="2" charset="-34"/>
                </a:rPr>
                <a:t>IMPORTANT! </a:t>
              </a:r>
              <a:r>
                <a:rPr lang="en-US" sz="1100" b="1" dirty="0">
                  <a:solidFill>
                    <a:schemeClr val="tx1"/>
                  </a:solidFill>
                  <a:cs typeface="Sarabun Light" pitchFamily="2" charset="-34"/>
                </a:rPr>
                <a:t>When copying and pasting previous branded materials into a new presentation, colors WILL convert to new colors. If you have specific color coding, it is important to review the charts and graphics you bring in. For example, if the previous chart used the previous branded pink, it would now become green.</a:t>
              </a:r>
            </a:p>
          </p:txBody>
        </p:sp>
        <p:sp>
          <p:nvSpPr>
            <p:cNvPr id="11" name="Rectangle 10">
              <a:extLst>
                <a:ext uri="{FF2B5EF4-FFF2-40B4-BE49-F238E27FC236}">
                  <a16:creationId xmlns:a16="http://schemas.microsoft.com/office/drawing/2014/main" id="{B1947BF0-6850-A980-222A-A702A96C7A34}"/>
                </a:ext>
              </a:extLst>
            </p:cNvPr>
            <p:cNvSpPr/>
            <p:nvPr/>
          </p:nvSpPr>
          <p:spPr>
            <a:xfrm>
              <a:off x="564777" y="3055496"/>
              <a:ext cx="3691196" cy="39100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2880" rIns="180000" rtlCol="0" anchor="t"/>
            <a:lstStyle/>
            <a:p>
              <a:pPr>
                <a:lnSpc>
                  <a:spcPts val="1300"/>
                </a:lnSpc>
                <a:spcAft>
                  <a:spcPts val="600"/>
                </a:spcAft>
              </a:pPr>
              <a:r>
                <a:rPr lang="en-US" sz="1100" b="1" dirty="0">
                  <a:solidFill>
                    <a:srgbClr val="00AEEF"/>
                  </a:solidFill>
                  <a:cs typeface="Sarabun Light" pitchFamily="2" charset="-34"/>
                </a:rPr>
                <a:t>These slides are your branded blank canvas</a:t>
              </a:r>
            </a:p>
            <a:p>
              <a:pPr>
                <a:lnSpc>
                  <a:spcPts val="1300"/>
                </a:lnSpc>
                <a:spcAft>
                  <a:spcPts val="600"/>
                </a:spcAft>
              </a:pPr>
              <a:r>
                <a:rPr lang="en-US" sz="1100" dirty="0">
                  <a:solidFill>
                    <a:schemeClr val="tx1"/>
                  </a:solidFill>
                  <a:cs typeface="Sarabun Light" pitchFamily="2" charset="-34"/>
                </a:rPr>
                <a:t>This allows you the freedom to convey your message and be confident it will be on brand. We’ll continue to look for ways to update and enhance these slides to meet your needs.</a:t>
              </a:r>
              <a:endParaRPr lang="en-US" sz="1100" dirty="0">
                <a:cs typeface="Sarabun Light" pitchFamily="2" charset="-34"/>
              </a:endParaRPr>
            </a:p>
          </p:txBody>
        </p:sp>
        <p:grpSp>
          <p:nvGrpSpPr>
            <p:cNvPr id="12" name="Group 11">
              <a:extLst>
                <a:ext uri="{FF2B5EF4-FFF2-40B4-BE49-F238E27FC236}">
                  <a16:creationId xmlns:a16="http://schemas.microsoft.com/office/drawing/2014/main" id="{B7A8E251-934B-F65F-77E7-8D335B838FEB}"/>
                </a:ext>
              </a:extLst>
            </p:cNvPr>
            <p:cNvGrpSpPr/>
            <p:nvPr/>
          </p:nvGrpSpPr>
          <p:grpSpPr>
            <a:xfrm>
              <a:off x="4323251" y="3055497"/>
              <a:ext cx="4255972" cy="1032409"/>
              <a:chOff x="6037345" y="3136363"/>
              <a:chExt cx="4255972" cy="1032409"/>
            </a:xfrm>
          </p:grpSpPr>
          <p:sp>
            <p:nvSpPr>
              <p:cNvPr id="13" name="Rectangle 12">
                <a:extLst>
                  <a:ext uri="{FF2B5EF4-FFF2-40B4-BE49-F238E27FC236}">
                    <a16:creationId xmlns:a16="http://schemas.microsoft.com/office/drawing/2014/main" id="{F1C594D1-033E-37C6-B87F-98F843DE907B}"/>
                  </a:ext>
                </a:extLst>
              </p:cNvPr>
              <p:cNvSpPr/>
              <p:nvPr/>
            </p:nvSpPr>
            <p:spPr>
              <a:xfrm>
                <a:off x="6037345" y="3136363"/>
                <a:ext cx="4255972" cy="103240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2880" rIns="180000" rtlCol="0" anchor="t"/>
              <a:lstStyle/>
              <a:p>
                <a:pPr>
                  <a:lnSpc>
                    <a:spcPts val="1300"/>
                  </a:lnSpc>
                  <a:spcAft>
                    <a:spcPts val="600"/>
                  </a:spcAft>
                </a:pPr>
                <a:r>
                  <a:rPr lang="en-US" sz="1100" b="1" dirty="0">
                    <a:solidFill>
                      <a:srgbClr val="00AEEF"/>
                    </a:solidFill>
                    <a:cs typeface="Sarabun Light" pitchFamily="2" charset="-34"/>
                  </a:rPr>
                  <a:t>Additional back cover option without tagline</a:t>
                </a:r>
              </a:p>
              <a:p>
                <a:pPr>
                  <a:lnSpc>
                    <a:spcPts val="1300"/>
                  </a:lnSpc>
                  <a:spcAft>
                    <a:spcPts val="600"/>
                  </a:spcAft>
                </a:pPr>
                <a:r>
                  <a:rPr lang="en-US" sz="1100" dirty="0">
                    <a:solidFill>
                      <a:schemeClr val="tx1"/>
                    </a:solidFill>
                    <a:cs typeface="Sarabun Light" pitchFamily="2" charset="-34"/>
                  </a:rPr>
                  <a:t>Within the slide master, there is an additional </a:t>
                </a:r>
                <a:br>
                  <a:rPr lang="en-US" sz="1100" dirty="0">
                    <a:solidFill>
                      <a:schemeClr val="tx1"/>
                    </a:solidFill>
                    <a:cs typeface="Sarabun Light" pitchFamily="2" charset="-34"/>
                  </a:rPr>
                </a:br>
                <a:r>
                  <a:rPr lang="en-US" sz="1100" dirty="0">
                    <a:solidFill>
                      <a:schemeClr val="tx1"/>
                    </a:solidFill>
                    <a:cs typeface="Sarabun Light" pitchFamily="2" charset="-34"/>
                  </a:rPr>
                  <a:t>back cover option without the </a:t>
                </a:r>
                <a:br>
                  <a:rPr lang="en-US" sz="1100" dirty="0">
                    <a:solidFill>
                      <a:schemeClr val="tx1"/>
                    </a:solidFill>
                    <a:cs typeface="Sarabun Light" pitchFamily="2" charset="-34"/>
                  </a:rPr>
                </a:br>
                <a:r>
                  <a:rPr lang="en-US" sz="1100" dirty="0">
                    <a:solidFill>
                      <a:schemeClr val="tx1"/>
                    </a:solidFill>
                    <a:cs typeface="Sarabun Light" pitchFamily="2" charset="-34"/>
                  </a:rPr>
                  <a:t>Uncommonly Independent</a:t>
                </a:r>
                <a:r>
                  <a:rPr lang="en-US" sz="1050" dirty="0">
                    <a:solidFill>
                      <a:schemeClr val="tx1"/>
                    </a:solidFill>
                    <a:cs typeface="Sarabun Light" pitchFamily="2" charset="-34"/>
                  </a:rPr>
                  <a:t>®</a:t>
                </a:r>
                <a:r>
                  <a:rPr lang="en-US" sz="1100" dirty="0">
                    <a:solidFill>
                      <a:schemeClr val="tx1"/>
                    </a:solidFill>
                    <a:cs typeface="Sarabun Light" pitchFamily="2" charset="-34"/>
                  </a:rPr>
                  <a:t> tagline.</a:t>
                </a:r>
                <a:endParaRPr lang="en-US" sz="1100" dirty="0">
                  <a:cs typeface="Sarabun Light" pitchFamily="2" charset="-34"/>
                </a:endParaRPr>
              </a:p>
            </p:txBody>
          </p:sp>
          <p:pic>
            <p:nvPicPr>
              <p:cNvPr id="14" name="Picture 13">
                <a:extLst>
                  <a:ext uri="{FF2B5EF4-FFF2-40B4-BE49-F238E27FC236}">
                    <a16:creationId xmlns:a16="http://schemas.microsoft.com/office/drawing/2014/main" id="{003BC24B-9E47-BD01-DC33-C99EA6E2ECE9}"/>
                  </a:ext>
                </a:extLst>
              </p:cNvPr>
              <p:cNvPicPr>
                <a:picLocks noChangeAspect="1"/>
              </p:cNvPicPr>
              <p:nvPr/>
            </p:nvPicPr>
            <p:blipFill>
              <a:blip r:embed="rId3"/>
              <a:stretch>
                <a:fillRect/>
              </a:stretch>
            </p:blipFill>
            <p:spPr>
              <a:xfrm>
                <a:off x="9252495" y="3510528"/>
                <a:ext cx="946447" cy="531972"/>
              </a:xfrm>
              <a:prstGeom prst="rect">
                <a:avLst/>
              </a:prstGeom>
            </p:spPr>
          </p:pic>
        </p:grpSp>
      </p:grpSp>
      <p:pic>
        <p:nvPicPr>
          <p:cNvPr id="6" name="Picture 5">
            <a:extLst>
              <a:ext uri="{FF2B5EF4-FFF2-40B4-BE49-F238E27FC236}">
                <a16:creationId xmlns:a16="http://schemas.microsoft.com/office/drawing/2014/main" id="{A9DF0518-C084-1CF8-A533-B4DAAEC8A53D}"/>
              </a:ext>
            </a:extLst>
          </p:cNvPr>
          <p:cNvPicPr>
            <a:picLocks noChangeAspect="1"/>
          </p:cNvPicPr>
          <p:nvPr/>
        </p:nvPicPr>
        <p:blipFill>
          <a:blip r:embed="rId4"/>
          <a:srcRect b="14848"/>
          <a:stretch/>
        </p:blipFill>
        <p:spPr>
          <a:xfrm>
            <a:off x="1060768" y="3361590"/>
            <a:ext cx="4301888" cy="2212440"/>
          </a:xfrm>
          <a:prstGeom prst="rect">
            <a:avLst/>
          </a:prstGeom>
        </p:spPr>
      </p:pic>
    </p:spTree>
    <p:extLst>
      <p:ext uri="{BB962C8B-B14F-4D97-AF65-F5344CB8AC3E}">
        <p14:creationId xmlns:p14="http://schemas.microsoft.com/office/powerpoint/2010/main" val="261954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B06D1-9D12-1CDB-54B4-5F0132727AC7}"/>
              </a:ext>
            </a:extLst>
          </p:cNvPr>
          <p:cNvSpPr>
            <a:spLocks noGrp="1"/>
          </p:cNvSpPr>
          <p:nvPr>
            <p:ph type="title"/>
          </p:nvPr>
        </p:nvSpPr>
        <p:spPr>
          <a:xfrm>
            <a:off x="629271" y="688355"/>
            <a:ext cx="10933459" cy="553998"/>
          </a:xfrm>
        </p:spPr>
        <p:txBody>
          <a:bodyPr/>
          <a:lstStyle/>
          <a:p>
            <a:r>
              <a:rPr lang="en-US" dirty="0"/>
              <a:t>Comparison key insight or takeaway</a:t>
            </a:r>
          </a:p>
        </p:txBody>
      </p:sp>
      <p:sp>
        <p:nvSpPr>
          <p:cNvPr id="10" name="TextBox 9">
            <a:extLst>
              <a:ext uri="{FF2B5EF4-FFF2-40B4-BE49-F238E27FC236}">
                <a16:creationId xmlns:a16="http://schemas.microsoft.com/office/drawing/2014/main" id="{54A50B76-41B9-984E-B4F6-7B8D5066BD5E}"/>
              </a:ext>
            </a:extLst>
          </p:cNvPr>
          <p:cNvSpPr txBox="1"/>
          <p:nvPr/>
        </p:nvSpPr>
        <p:spPr>
          <a:xfrm>
            <a:off x="632512" y="3675382"/>
            <a:ext cx="3467786" cy="1231106"/>
          </a:xfrm>
          <a:prstGeom prst="rect">
            <a:avLst/>
          </a:prstGeom>
          <a:noFill/>
        </p:spPr>
        <p:txBody>
          <a:bodyPr wrap="square" lIns="0" tIns="0" rIns="0" bIns="0" rtlCol="0" anchor="ctr">
            <a:noAutofit/>
          </a:bodyPr>
          <a:lstStyle/>
          <a:p>
            <a:r>
              <a:rPr lang="en-US" sz="1600" u="none" strike="noStrike" dirty="0">
                <a:solidFill>
                  <a:srgbClr val="000000"/>
                </a:solidFill>
                <a:effectLst/>
                <a:cs typeface="Sarabun Light" pitchFamily="2" charset="-34"/>
              </a:rPr>
              <a:t>This is placeholder text to provide additional context or clarity to your visual. While detail is important, look to keep your text to a minimum to help support your overall message.</a:t>
            </a:r>
            <a:endParaRPr lang="en-US" sz="1600" dirty="0">
              <a:cs typeface="Sarabun Light" pitchFamily="2" charset="-34"/>
            </a:endParaRPr>
          </a:p>
        </p:txBody>
      </p:sp>
      <p:graphicFrame>
        <p:nvGraphicFramePr>
          <p:cNvPr id="9" name="Chart 8">
            <a:extLst>
              <a:ext uri="{FF2B5EF4-FFF2-40B4-BE49-F238E27FC236}">
                <a16:creationId xmlns:a16="http://schemas.microsoft.com/office/drawing/2014/main" id="{E0A082D8-7F0C-BF10-3C3D-DAB118A72961}"/>
              </a:ext>
            </a:extLst>
          </p:cNvPr>
          <p:cNvGraphicFramePr/>
          <p:nvPr>
            <p:extLst>
              <p:ext uri="{D42A27DB-BD31-4B8C-83A1-F6EECF244321}">
                <p14:modId xmlns:p14="http://schemas.microsoft.com/office/powerpoint/2010/main" val="2169113371"/>
              </p:ext>
            </p:extLst>
          </p:nvPr>
        </p:nvGraphicFramePr>
        <p:xfrm>
          <a:off x="8075613" y="2205036"/>
          <a:ext cx="3483875" cy="403225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a:extLst>
              <a:ext uri="{FF2B5EF4-FFF2-40B4-BE49-F238E27FC236}">
                <a16:creationId xmlns:a16="http://schemas.microsoft.com/office/drawing/2014/main" id="{FD6AFBE4-7D41-68F9-2D40-D7357EA2913B}"/>
              </a:ext>
            </a:extLst>
          </p:cNvPr>
          <p:cNvGraphicFramePr/>
          <p:nvPr>
            <p:extLst>
              <p:ext uri="{D42A27DB-BD31-4B8C-83A1-F6EECF244321}">
                <p14:modId xmlns:p14="http://schemas.microsoft.com/office/powerpoint/2010/main" val="2430993037"/>
              </p:ext>
            </p:extLst>
          </p:nvPr>
        </p:nvGraphicFramePr>
        <p:xfrm>
          <a:off x="4314799" y="2205036"/>
          <a:ext cx="3509990" cy="403225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72440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26EC2-AF06-6D9D-BA3E-D2C9D521FE59}"/>
              </a:ext>
            </a:extLst>
          </p:cNvPr>
          <p:cNvSpPr>
            <a:spLocks noGrp="1"/>
          </p:cNvSpPr>
          <p:nvPr>
            <p:ph type="title"/>
          </p:nvPr>
        </p:nvSpPr>
        <p:spPr>
          <a:xfrm>
            <a:off x="629271" y="688355"/>
            <a:ext cx="10933459" cy="553998"/>
          </a:xfrm>
        </p:spPr>
        <p:txBody>
          <a:bodyPr/>
          <a:lstStyle/>
          <a:p>
            <a:r>
              <a:rPr lang="en-US" dirty="0"/>
              <a:t>Utilize these percentage charts as needed</a:t>
            </a:r>
          </a:p>
        </p:txBody>
      </p:sp>
      <p:grpSp>
        <p:nvGrpSpPr>
          <p:cNvPr id="3" name="Group 2">
            <a:extLst>
              <a:ext uri="{FF2B5EF4-FFF2-40B4-BE49-F238E27FC236}">
                <a16:creationId xmlns:a16="http://schemas.microsoft.com/office/drawing/2014/main" id="{E373BA4A-D899-35A0-A1C7-B93262C48E87}"/>
              </a:ext>
            </a:extLst>
          </p:cNvPr>
          <p:cNvGrpSpPr/>
          <p:nvPr/>
        </p:nvGrpSpPr>
        <p:grpSpPr>
          <a:xfrm>
            <a:off x="4501185" y="2028603"/>
            <a:ext cx="802790" cy="802790"/>
            <a:chOff x="4501185" y="2028603"/>
            <a:chExt cx="802790" cy="802790"/>
          </a:xfrm>
        </p:grpSpPr>
        <p:sp>
          <p:nvSpPr>
            <p:cNvPr id="6" name="Oval 5">
              <a:extLst>
                <a:ext uri="{FF2B5EF4-FFF2-40B4-BE49-F238E27FC236}">
                  <a16:creationId xmlns:a16="http://schemas.microsoft.com/office/drawing/2014/main" id="{F85859FC-836E-B849-2A77-FF0DD2240417}"/>
                </a:ext>
              </a:extLst>
            </p:cNvPr>
            <p:cNvSpPr/>
            <p:nvPr/>
          </p:nvSpPr>
          <p:spPr>
            <a:xfrm>
              <a:off x="4501185" y="2028603"/>
              <a:ext cx="802789" cy="802790"/>
            </a:xfrm>
            <a:prstGeom prst="ellipse">
              <a:avLst/>
            </a:prstGeom>
            <a:noFill/>
            <a:ln w="101600" cap="rnd" cmpd="sng">
              <a:solidFill>
                <a:srgbClr val="B9B9B8"/>
              </a:solidFill>
            </a:ln>
            <a:effectLst/>
          </p:spPr>
          <p:style>
            <a:lnRef idx="2">
              <a:schemeClr val="accent1"/>
            </a:lnRef>
            <a:fillRef idx="0">
              <a:schemeClr val="accent1"/>
            </a:fillRef>
            <a:effectRef idx="1">
              <a:schemeClr val="accent1"/>
            </a:effectRef>
            <a:fontRef idx="minor">
              <a:schemeClr val="tx1"/>
            </a:fontRef>
          </p:style>
          <p:txBody>
            <a:bodyPr lIns="0" rIns="0" rtlCol="0" anchor="ctr"/>
            <a:lstStyle/>
            <a:p>
              <a:pPr lvl="0" algn="ctr"/>
              <a:r>
                <a:rPr lang="en-US" sz="2000" dirty="0">
                  <a:solidFill>
                    <a:srgbClr val="5B6471"/>
                  </a:solidFill>
                  <a:cs typeface="Sarabun Light" pitchFamily="2" charset="-34"/>
                </a:rPr>
                <a:t>10%</a:t>
              </a:r>
            </a:p>
          </p:txBody>
        </p:sp>
        <p:sp>
          <p:nvSpPr>
            <p:cNvPr id="7" name="Arc 6">
              <a:extLst>
                <a:ext uri="{FF2B5EF4-FFF2-40B4-BE49-F238E27FC236}">
                  <a16:creationId xmlns:a16="http://schemas.microsoft.com/office/drawing/2014/main" id="{0AC3524B-FC31-B415-84C1-E5A17AECB122}"/>
                </a:ext>
              </a:extLst>
            </p:cNvPr>
            <p:cNvSpPr/>
            <p:nvPr/>
          </p:nvSpPr>
          <p:spPr>
            <a:xfrm>
              <a:off x="4501186" y="2028603"/>
              <a:ext cx="802789" cy="802790"/>
            </a:xfrm>
            <a:prstGeom prst="arc">
              <a:avLst>
                <a:gd name="adj1" fmla="val 16200000"/>
                <a:gd name="adj2" fmla="val 17882096"/>
              </a:avLst>
            </a:prstGeom>
            <a:ln w="101600" cap="rnd" cmpd="sng">
              <a:solidFill>
                <a:srgbClr val="363636"/>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dirty="0"/>
            </a:p>
          </p:txBody>
        </p:sp>
      </p:grpSp>
      <p:grpSp>
        <p:nvGrpSpPr>
          <p:cNvPr id="65" name="Group 64">
            <a:extLst>
              <a:ext uri="{FF2B5EF4-FFF2-40B4-BE49-F238E27FC236}">
                <a16:creationId xmlns:a16="http://schemas.microsoft.com/office/drawing/2014/main" id="{CD132A98-7A54-DF90-0ACE-0FF912744951}"/>
              </a:ext>
            </a:extLst>
          </p:cNvPr>
          <p:cNvGrpSpPr/>
          <p:nvPr/>
        </p:nvGrpSpPr>
        <p:grpSpPr>
          <a:xfrm>
            <a:off x="6888025" y="2028603"/>
            <a:ext cx="802790" cy="802790"/>
            <a:chOff x="6888025" y="2028603"/>
            <a:chExt cx="802790" cy="802790"/>
          </a:xfrm>
        </p:grpSpPr>
        <p:sp>
          <p:nvSpPr>
            <p:cNvPr id="9" name="Oval 8">
              <a:extLst>
                <a:ext uri="{FF2B5EF4-FFF2-40B4-BE49-F238E27FC236}">
                  <a16:creationId xmlns:a16="http://schemas.microsoft.com/office/drawing/2014/main" id="{3CCE9172-9172-A3FC-8880-74B1C4825284}"/>
                </a:ext>
              </a:extLst>
            </p:cNvPr>
            <p:cNvSpPr/>
            <p:nvPr/>
          </p:nvSpPr>
          <p:spPr>
            <a:xfrm>
              <a:off x="6888025" y="2028603"/>
              <a:ext cx="802790" cy="802790"/>
            </a:xfrm>
            <a:prstGeom prst="ellipse">
              <a:avLst/>
            </a:prstGeom>
            <a:noFill/>
            <a:ln w="101600" cap="rnd" cmpd="sng">
              <a:solidFill>
                <a:srgbClr val="B9B9B8"/>
              </a:solidFill>
            </a:ln>
            <a:effectLst/>
          </p:spPr>
          <p:style>
            <a:lnRef idx="2">
              <a:schemeClr val="accent1"/>
            </a:lnRef>
            <a:fillRef idx="0">
              <a:schemeClr val="accent1"/>
            </a:fillRef>
            <a:effectRef idx="1">
              <a:schemeClr val="accent1"/>
            </a:effectRef>
            <a:fontRef idx="minor">
              <a:schemeClr val="tx1"/>
            </a:fontRef>
          </p:style>
          <p:txBody>
            <a:bodyPr lIns="0" rIns="0" rtlCol="0" anchor="ctr"/>
            <a:lstStyle/>
            <a:p>
              <a:pPr lvl="0" algn="ctr"/>
              <a:r>
                <a:rPr lang="en-US" sz="2000" dirty="0">
                  <a:solidFill>
                    <a:srgbClr val="5B6471"/>
                  </a:solidFill>
                  <a:cs typeface="Sarabun Light" pitchFamily="2" charset="-34"/>
                </a:rPr>
                <a:t>20%</a:t>
              </a:r>
            </a:p>
          </p:txBody>
        </p:sp>
        <p:sp>
          <p:nvSpPr>
            <p:cNvPr id="10" name="Arc 9">
              <a:extLst>
                <a:ext uri="{FF2B5EF4-FFF2-40B4-BE49-F238E27FC236}">
                  <a16:creationId xmlns:a16="http://schemas.microsoft.com/office/drawing/2014/main" id="{4EC85AD1-61D9-6DBB-65A6-9E35A7222956}"/>
                </a:ext>
              </a:extLst>
            </p:cNvPr>
            <p:cNvSpPr/>
            <p:nvPr/>
          </p:nvSpPr>
          <p:spPr>
            <a:xfrm>
              <a:off x="6888025" y="2028603"/>
              <a:ext cx="802790" cy="802790"/>
            </a:xfrm>
            <a:prstGeom prst="arc">
              <a:avLst>
                <a:gd name="adj1" fmla="val 16200000"/>
                <a:gd name="adj2" fmla="val 19538455"/>
              </a:avLst>
            </a:prstGeom>
            <a:ln w="101600" cap="rnd" cmpd="sng">
              <a:solidFill>
                <a:srgbClr val="363636"/>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dirty="0"/>
            </a:p>
          </p:txBody>
        </p:sp>
      </p:grpSp>
      <p:grpSp>
        <p:nvGrpSpPr>
          <p:cNvPr id="4" name="Group 3">
            <a:extLst>
              <a:ext uri="{FF2B5EF4-FFF2-40B4-BE49-F238E27FC236}">
                <a16:creationId xmlns:a16="http://schemas.microsoft.com/office/drawing/2014/main" id="{5EE37B43-7488-25D4-07C1-9ADDB0B1BA16}"/>
              </a:ext>
            </a:extLst>
          </p:cNvPr>
          <p:cNvGrpSpPr/>
          <p:nvPr/>
        </p:nvGrpSpPr>
        <p:grpSpPr>
          <a:xfrm>
            <a:off x="5694604" y="2028603"/>
            <a:ext cx="802790" cy="802790"/>
            <a:chOff x="5694604" y="2028603"/>
            <a:chExt cx="802790" cy="802790"/>
          </a:xfrm>
        </p:grpSpPr>
        <p:sp>
          <p:nvSpPr>
            <p:cNvPr id="12" name="Oval 11">
              <a:extLst>
                <a:ext uri="{FF2B5EF4-FFF2-40B4-BE49-F238E27FC236}">
                  <a16:creationId xmlns:a16="http://schemas.microsoft.com/office/drawing/2014/main" id="{0B35DDE3-204E-CA71-3045-6A6FAC923C90}"/>
                </a:ext>
              </a:extLst>
            </p:cNvPr>
            <p:cNvSpPr/>
            <p:nvPr/>
          </p:nvSpPr>
          <p:spPr>
            <a:xfrm>
              <a:off x="5694604" y="2028603"/>
              <a:ext cx="802790" cy="802790"/>
            </a:xfrm>
            <a:prstGeom prst="ellipse">
              <a:avLst/>
            </a:prstGeom>
            <a:noFill/>
            <a:ln w="101600" cap="rnd" cmpd="sng">
              <a:solidFill>
                <a:srgbClr val="B9B9B8"/>
              </a:solidFill>
            </a:ln>
            <a:effectLst/>
          </p:spPr>
          <p:style>
            <a:lnRef idx="2">
              <a:schemeClr val="accent1"/>
            </a:lnRef>
            <a:fillRef idx="0">
              <a:schemeClr val="accent1"/>
            </a:fillRef>
            <a:effectRef idx="1">
              <a:schemeClr val="accent1"/>
            </a:effectRef>
            <a:fontRef idx="minor">
              <a:schemeClr val="tx1"/>
            </a:fontRef>
          </p:style>
          <p:txBody>
            <a:bodyPr lIns="0" rIns="0" rtlCol="0" anchor="ctr"/>
            <a:lstStyle/>
            <a:p>
              <a:pPr lvl="0" algn="ctr"/>
              <a:r>
                <a:rPr lang="en-US" sz="2000" dirty="0">
                  <a:solidFill>
                    <a:srgbClr val="5B6471"/>
                  </a:solidFill>
                  <a:cs typeface="Sarabun Light" pitchFamily="2" charset="-34"/>
                </a:rPr>
                <a:t>15%</a:t>
              </a:r>
            </a:p>
          </p:txBody>
        </p:sp>
        <p:sp>
          <p:nvSpPr>
            <p:cNvPr id="13" name="Arc 12">
              <a:extLst>
                <a:ext uri="{FF2B5EF4-FFF2-40B4-BE49-F238E27FC236}">
                  <a16:creationId xmlns:a16="http://schemas.microsoft.com/office/drawing/2014/main" id="{7A11645F-17AC-5727-582E-8869FAA452CB}"/>
                </a:ext>
              </a:extLst>
            </p:cNvPr>
            <p:cNvSpPr/>
            <p:nvPr/>
          </p:nvSpPr>
          <p:spPr>
            <a:xfrm>
              <a:off x="5694604" y="2028603"/>
              <a:ext cx="802790" cy="802790"/>
            </a:xfrm>
            <a:prstGeom prst="arc">
              <a:avLst>
                <a:gd name="adj1" fmla="val 16200000"/>
                <a:gd name="adj2" fmla="val 18730902"/>
              </a:avLst>
            </a:prstGeom>
            <a:ln w="101600" cap="rnd" cmpd="sng">
              <a:solidFill>
                <a:srgbClr val="00AEE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dirty="0"/>
            </a:p>
          </p:txBody>
        </p:sp>
      </p:grpSp>
      <p:grpSp>
        <p:nvGrpSpPr>
          <p:cNvPr id="14" name="Group 13">
            <a:extLst>
              <a:ext uri="{FF2B5EF4-FFF2-40B4-BE49-F238E27FC236}">
                <a16:creationId xmlns:a16="http://schemas.microsoft.com/office/drawing/2014/main" id="{055D819E-ECC0-07E5-A4D4-BE7A3E7AECBB}"/>
              </a:ext>
            </a:extLst>
          </p:cNvPr>
          <p:cNvGrpSpPr/>
          <p:nvPr/>
        </p:nvGrpSpPr>
        <p:grpSpPr>
          <a:xfrm>
            <a:off x="3307764" y="2028603"/>
            <a:ext cx="802790" cy="812752"/>
            <a:chOff x="1037321" y="1810955"/>
            <a:chExt cx="1087276" cy="1100769"/>
          </a:xfrm>
        </p:grpSpPr>
        <p:sp>
          <p:nvSpPr>
            <p:cNvPr id="15" name="Oval 14">
              <a:extLst>
                <a:ext uri="{FF2B5EF4-FFF2-40B4-BE49-F238E27FC236}">
                  <a16:creationId xmlns:a16="http://schemas.microsoft.com/office/drawing/2014/main" id="{70D44796-FA63-907C-1435-ED658C27563D}"/>
                </a:ext>
              </a:extLst>
            </p:cNvPr>
            <p:cNvSpPr/>
            <p:nvPr/>
          </p:nvSpPr>
          <p:spPr>
            <a:xfrm>
              <a:off x="1037321" y="1810955"/>
              <a:ext cx="1087276" cy="1087276"/>
            </a:xfrm>
            <a:prstGeom prst="ellipse">
              <a:avLst/>
            </a:prstGeom>
            <a:noFill/>
            <a:ln w="101600" cap="rnd" cmpd="sng">
              <a:solidFill>
                <a:srgbClr val="B9B9B8"/>
              </a:solidFill>
            </a:ln>
            <a:effectLst/>
          </p:spPr>
          <p:style>
            <a:lnRef idx="2">
              <a:schemeClr val="accent1"/>
            </a:lnRef>
            <a:fillRef idx="0">
              <a:schemeClr val="accent1"/>
            </a:fillRef>
            <a:effectRef idx="1">
              <a:schemeClr val="accent1"/>
            </a:effectRef>
            <a:fontRef idx="minor">
              <a:schemeClr val="tx1"/>
            </a:fontRef>
          </p:style>
          <p:txBody>
            <a:bodyPr lIns="0" rIns="0" rtlCol="0" anchor="ctr"/>
            <a:lstStyle/>
            <a:p>
              <a:pPr lvl="0" algn="ctr"/>
              <a:r>
                <a:rPr lang="en-US" sz="2000" dirty="0">
                  <a:solidFill>
                    <a:srgbClr val="5B6471"/>
                  </a:solidFill>
                  <a:cs typeface="Sarabun Light" pitchFamily="2" charset="-34"/>
                </a:rPr>
                <a:t>5%</a:t>
              </a:r>
            </a:p>
          </p:txBody>
        </p:sp>
        <p:sp>
          <p:nvSpPr>
            <p:cNvPr id="16" name="Arc 15">
              <a:extLst>
                <a:ext uri="{FF2B5EF4-FFF2-40B4-BE49-F238E27FC236}">
                  <a16:creationId xmlns:a16="http://schemas.microsoft.com/office/drawing/2014/main" id="{821DB5AE-AF18-288A-9F26-62915F5AC5FA}"/>
                </a:ext>
              </a:extLst>
            </p:cNvPr>
            <p:cNvSpPr/>
            <p:nvPr/>
          </p:nvSpPr>
          <p:spPr>
            <a:xfrm>
              <a:off x="1037321" y="1824449"/>
              <a:ext cx="1087276" cy="1087275"/>
            </a:xfrm>
            <a:prstGeom prst="arc">
              <a:avLst>
                <a:gd name="adj1" fmla="val 16200000"/>
                <a:gd name="adj2" fmla="val 16784581"/>
              </a:avLst>
            </a:prstGeom>
            <a:ln w="101600" cap="rnd" cmpd="sng">
              <a:solidFill>
                <a:srgbClr val="00AEE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dirty="0"/>
            </a:p>
          </p:txBody>
        </p:sp>
      </p:grpSp>
      <p:grpSp>
        <p:nvGrpSpPr>
          <p:cNvPr id="66" name="Group 65">
            <a:extLst>
              <a:ext uri="{FF2B5EF4-FFF2-40B4-BE49-F238E27FC236}">
                <a16:creationId xmlns:a16="http://schemas.microsoft.com/office/drawing/2014/main" id="{06425A8A-692F-22C4-3AE2-1E033E22DBA8}"/>
              </a:ext>
            </a:extLst>
          </p:cNvPr>
          <p:cNvGrpSpPr/>
          <p:nvPr/>
        </p:nvGrpSpPr>
        <p:grpSpPr>
          <a:xfrm>
            <a:off x="8081445" y="2028603"/>
            <a:ext cx="802790" cy="802790"/>
            <a:chOff x="8081445" y="2028603"/>
            <a:chExt cx="802790" cy="802790"/>
          </a:xfrm>
        </p:grpSpPr>
        <p:sp>
          <p:nvSpPr>
            <p:cNvPr id="18" name="Oval 17">
              <a:extLst>
                <a:ext uri="{FF2B5EF4-FFF2-40B4-BE49-F238E27FC236}">
                  <a16:creationId xmlns:a16="http://schemas.microsoft.com/office/drawing/2014/main" id="{CC759285-8EDC-9828-9AA8-F3ADAA8E4C0C}"/>
                </a:ext>
              </a:extLst>
            </p:cNvPr>
            <p:cNvSpPr/>
            <p:nvPr/>
          </p:nvSpPr>
          <p:spPr>
            <a:xfrm>
              <a:off x="8081445" y="2028603"/>
              <a:ext cx="802790" cy="802790"/>
            </a:xfrm>
            <a:prstGeom prst="ellipse">
              <a:avLst/>
            </a:prstGeom>
            <a:noFill/>
            <a:ln w="101600" cap="rnd" cmpd="sng">
              <a:solidFill>
                <a:srgbClr val="B9B9B8"/>
              </a:solidFill>
            </a:ln>
            <a:effectLst/>
          </p:spPr>
          <p:style>
            <a:lnRef idx="2">
              <a:schemeClr val="accent1"/>
            </a:lnRef>
            <a:fillRef idx="0">
              <a:schemeClr val="accent1"/>
            </a:fillRef>
            <a:effectRef idx="1">
              <a:schemeClr val="accent1"/>
            </a:effectRef>
            <a:fontRef idx="minor">
              <a:schemeClr val="tx1"/>
            </a:fontRef>
          </p:style>
          <p:txBody>
            <a:bodyPr lIns="0" rIns="0" rtlCol="0" anchor="ctr"/>
            <a:lstStyle/>
            <a:p>
              <a:pPr lvl="0" algn="ctr"/>
              <a:r>
                <a:rPr lang="en-US" sz="2000" dirty="0">
                  <a:solidFill>
                    <a:srgbClr val="5B6471"/>
                  </a:solidFill>
                  <a:cs typeface="Sarabun Light" pitchFamily="2" charset="-34"/>
                </a:rPr>
                <a:t>25%</a:t>
              </a:r>
            </a:p>
          </p:txBody>
        </p:sp>
        <p:sp>
          <p:nvSpPr>
            <p:cNvPr id="19" name="Arc 18">
              <a:extLst>
                <a:ext uri="{FF2B5EF4-FFF2-40B4-BE49-F238E27FC236}">
                  <a16:creationId xmlns:a16="http://schemas.microsoft.com/office/drawing/2014/main" id="{0465260D-53F4-1BB6-9BCE-573CBD12B271}"/>
                </a:ext>
              </a:extLst>
            </p:cNvPr>
            <p:cNvSpPr/>
            <p:nvPr/>
          </p:nvSpPr>
          <p:spPr>
            <a:xfrm>
              <a:off x="8081445" y="2028603"/>
              <a:ext cx="802790" cy="802790"/>
            </a:xfrm>
            <a:prstGeom prst="arc">
              <a:avLst>
                <a:gd name="adj1" fmla="val 16200000"/>
                <a:gd name="adj2" fmla="val 21347097"/>
              </a:avLst>
            </a:prstGeom>
            <a:ln w="101600" cap="rnd" cmpd="sng">
              <a:solidFill>
                <a:srgbClr val="00AEE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dirty="0"/>
            </a:p>
          </p:txBody>
        </p:sp>
      </p:grpSp>
      <p:grpSp>
        <p:nvGrpSpPr>
          <p:cNvPr id="70" name="Group 69">
            <a:extLst>
              <a:ext uri="{FF2B5EF4-FFF2-40B4-BE49-F238E27FC236}">
                <a16:creationId xmlns:a16="http://schemas.microsoft.com/office/drawing/2014/main" id="{867EE01D-C4DF-BFEB-2D3F-1312E4FD82A2}"/>
              </a:ext>
            </a:extLst>
          </p:cNvPr>
          <p:cNvGrpSpPr/>
          <p:nvPr/>
        </p:nvGrpSpPr>
        <p:grpSpPr>
          <a:xfrm>
            <a:off x="4501185" y="3120202"/>
            <a:ext cx="802790" cy="802790"/>
            <a:chOff x="4501185" y="3120202"/>
            <a:chExt cx="802790" cy="802790"/>
          </a:xfrm>
        </p:grpSpPr>
        <p:sp>
          <p:nvSpPr>
            <p:cNvPr id="21" name="Oval 20">
              <a:extLst>
                <a:ext uri="{FF2B5EF4-FFF2-40B4-BE49-F238E27FC236}">
                  <a16:creationId xmlns:a16="http://schemas.microsoft.com/office/drawing/2014/main" id="{76E03BFE-AF41-4744-ED03-4E38B77E7AAD}"/>
                </a:ext>
              </a:extLst>
            </p:cNvPr>
            <p:cNvSpPr/>
            <p:nvPr/>
          </p:nvSpPr>
          <p:spPr>
            <a:xfrm>
              <a:off x="4501185" y="3120202"/>
              <a:ext cx="802790" cy="802790"/>
            </a:xfrm>
            <a:prstGeom prst="ellipse">
              <a:avLst/>
            </a:prstGeom>
            <a:noFill/>
            <a:ln w="101600" cap="rnd" cmpd="sng">
              <a:solidFill>
                <a:srgbClr val="B9B9B8"/>
              </a:solidFill>
            </a:ln>
            <a:effectLst/>
          </p:spPr>
          <p:style>
            <a:lnRef idx="2">
              <a:schemeClr val="accent1"/>
            </a:lnRef>
            <a:fillRef idx="0">
              <a:schemeClr val="accent1"/>
            </a:fillRef>
            <a:effectRef idx="1">
              <a:schemeClr val="accent1"/>
            </a:effectRef>
            <a:fontRef idx="minor">
              <a:schemeClr val="tx1"/>
            </a:fontRef>
          </p:style>
          <p:txBody>
            <a:bodyPr lIns="0" rIns="0" rtlCol="0" anchor="ctr"/>
            <a:lstStyle/>
            <a:p>
              <a:pPr lvl="0" algn="ctr"/>
              <a:r>
                <a:rPr lang="en-US" sz="2000" dirty="0">
                  <a:solidFill>
                    <a:srgbClr val="5B6471"/>
                  </a:solidFill>
                  <a:cs typeface="Sarabun Light" pitchFamily="2" charset="-34"/>
                </a:rPr>
                <a:t>35%</a:t>
              </a:r>
            </a:p>
          </p:txBody>
        </p:sp>
        <p:sp>
          <p:nvSpPr>
            <p:cNvPr id="22" name="Arc 21">
              <a:extLst>
                <a:ext uri="{FF2B5EF4-FFF2-40B4-BE49-F238E27FC236}">
                  <a16:creationId xmlns:a16="http://schemas.microsoft.com/office/drawing/2014/main" id="{BF7CD2EE-0272-6F0F-3255-20E754F362F4}"/>
                </a:ext>
              </a:extLst>
            </p:cNvPr>
            <p:cNvSpPr/>
            <p:nvPr/>
          </p:nvSpPr>
          <p:spPr>
            <a:xfrm>
              <a:off x="4501185" y="3120202"/>
              <a:ext cx="802790" cy="802790"/>
            </a:xfrm>
            <a:prstGeom prst="arc">
              <a:avLst>
                <a:gd name="adj1" fmla="val 16200000"/>
                <a:gd name="adj2" fmla="val 1957396"/>
              </a:avLst>
            </a:prstGeom>
            <a:ln w="101600" cap="rnd" cmpd="sng">
              <a:solidFill>
                <a:srgbClr val="363636"/>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dirty="0"/>
            </a:p>
          </p:txBody>
        </p:sp>
      </p:grpSp>
      <p:grpSp>
        <p:nvGrpSpPr>
          <p:cNvPr id="68" name="Group 67">
            <a:extLst>
              <a:ext uri="{FF2B5EF4-FFF2-40B4-BE49-F238E27FC236}">
                <a16:creationId xmlns:a16="http://schemas.microsoft.com/office/drawing/2014/main" id="{D7E63D77-E5E7-3435-8B54-CA6397C3DB41}"/>
              </a:ext>
            </a:extLst>
          </p:cNvPr>
          <p:cNvGrpSpPr/>
          <p:nvPr/>
        </p:nvGrpSpPr>
        <p:grpSpPr>
          <a:xfrm>
            <a:off x="6888025" y="3120202"/>
            <a:ext cx="802790" cy="802790"/>
            <a:chOff x="6888025" y="3120202"/>
            <a:chExt cx="802790" cy="802790"/>
          </a:xfrm>
        </p:grpSpPr>
        <p:sp>
          <p:nvSpPr>
            <p:cNvPr id="24" name="Oval 23">
              <a:extLst>
                <a:ext uri="{FF2B5EF4-FFF2-40B4-BE49-F238E27FC236}">
                  <a16:creationId xmlns:a16="http://schemas.microsoft.com/office/drawing/2014/main" id="{82AB59B0-7F78-A611-430D-FDFCC0AFC00D}"/>
                </a:ext>
              </a:extLst>
            </p:cNvPr>
            <p:cNvSpPr/>
            <p:nvPr/>
          </p:nvSpPr>
          <p:spPr>
            <a:xfrm>
              <a:off x="6888025" y="3120202"/>
              <a:ext cx="802790" cy="802790"/>
            </a:xfrm>
            <a:prstGeom prst="ellipse">
              <a:avLst/>
            </a:prstGeom>
            <a:noFill/>
            <a:ln w="101600" cap="rnd" cmpd="sng">
              <a:solidFill>
                <a:srgbClr val="B9B9B8"/>
              </a:solidFill>
            </a:ln>
            <a:effectLst/>
          </p:spPr>
          <p:style>
            <a:lnRef idx="2">
              <a:schemeClr val="accent1"/>
            </a:lnRef>
            <a:fillRef idx="0">
              <a:schemeClr val="accent1"/>
            </a:fillRef>
            <a:effectRef idx="1">
              <a:schemeClr val="accent1"/>
            </a:effectRef>
            <a:fontRef idx="minor">
              <a:schemeClr val="tx1"/>
            </a:fontRef>
          </p:style>
          <p:txBody>
            <a:bodyPr lIns="0" rIns="0" rtlCol="0" anchor="ctr"/>
            <a:lstStyle/>
            <a:p>
              <a:pPr lvl="0" algn="ctr"/>
              <a:r>
                <a:rPr lang="en-US" sz="2000" dirty="0">
                  <a:solidFill>
                    <a:srgbClr val="5B6471"/>
                  </a:solidFill>
                  <a:cs typeface="Sarabun Light" pitchFamily="2" charset="-34"/>
                </a:rPr>
                <a:t>45%</a:t>
              </a:r>
            </a:p>
          </p:txBody>
        </p:sp>
        <p:sp>
          <p:nvSpPr>
            <p:cNvPr id="25" name="Arc 24">
              <a:extLst>
                <a:ext uri="{FF2B5EF4-FFF2-40B4-BE49-F238E27FC236}">
                  <a16:creationId xmlns:a16="http://schemas.microsoft.com/office/drawing/2014/main" id="{096868E1-90A4-659C-EC30-94A829689046}"/>
                </a:ext>
              </a:extLst>
            </p:cNvPr>
            <p:cNvSpPr/>
            <p:nvPr/>
          </p:nvSpPr>
          <p:spPr>
            <a:xfrm>
              <a:off x="6888025" y="3120202"/>
              <a:ext cx="802790" cy="802790"/>
            </a:xfrm>
            <a:prstGeom prst="arc">
              <a:avLst>
                <a:gd name="adj1" fmla="val 16200000"/>
                <a:gd name="adj2" fmla="val 3748056"/>
              </a:avLst>
            </a:prstGeom>
            <a:ln w="101600" cap="rnd" cmpd="sng">
              <a:solidFill>
                <a:srgbClr val="363636"/>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dirty="0"/>
            </a:p>
          </p:txBody>
        </p:sp>
      </p:grpSp>
      <p:grpSp>
        <p:nvGrpSpPr>
          <p:cNvPr id="69" name="Group 68">
            <a:extLst>
              <a:ext uri="{FF2B5EF4-FFF2-40B4-BE49-F238E27FC236}">
                <a16:creationId xmlns:a16="http://schemas.microsoft.com/office/drawing/2014/main" id="{0AA35376-9A33-FAC6-D0D2-FCB594E0D54C}"/>
              </a:ext>
            </a:extLst>
          </p:cNvPr>
          <p:cNvGrpSpPr/>
          <p:nvPr/>
        </p:nvGrpSpPr>
        <p:grpSpPr>
          <a:xfrm>
            <a:off x="5694604" y="3120202"/>
            <a:ext cx="802790" cy="802790"/>
            <a:chOff x="5694604" y="3120202"/>
            <a:chExt cx="802790" cy="802790"/>
          </a:xfrm>
        </p:grpSpPr>
        <p:sp>
          <p:nvSpPr>
            <p:cNvPr id="27" name="Oval 26">
              <a:extLst>
                <a:ext uri="{FF2B5EF4-FFF2-40B4-BE49-F238E27FC236}">
                  <a16:creationId xmlns:a16="http://schemas.microsoft.com/office/drawing/2014/main" id="{8C1347BC-991A-40D9-1D00-304604124D97}"/>
                </a:ext>
              </a:extLst>
            </p:cNvPr>
            <p:cNvSpPr/>
            <p:nvPr/>
          </p:nvSpPr>
          <p:spPr>
            <a:xfrm>
              <a:off x="5694604" y="3120202"/>
              <a:ext cx="802790" cy="802790"/>
            </a:xfrm>
            <a:prstGeom prst="ellipse">
              <a:avLst/>
            </a:prstGeom>
            <a:noFill/>
            <a:ln w="101600" cap="rnd" cmpd="sng">
              <a:solidFill>
                <a:srgbClr val="B9B9B8"/>
              </a:solidFill>
            </a:ln>
            <a:effectLst/>
          </p:spPr>
          <p:style>
            <a:lnRef idx="2">
              <a:schemeClr val="accent1"/>
            </a:lnRef>
            <a:fillRef idx="0">
              <a:schemeClr val="accent1"/>
            </a:fillRef>
            <a:effectRef idx="1">
              <a:schemeClr val="accent1"/>
            </a:effectRef>
            <a:fontRef idx="minor">
              <a:schemeClr val="tx1"/>
            </a:fontRef>
          </p:style>
          <p:txBody>
            <a:bodyPr lIns="0" rIns="0" rtlCol="0" anchor="ctr"/>
            <a:lstStyle/>
            <a:p>
              <a:pPr lvl="0" algn="ctr"/>
              <a:r>
                <a:rPr lang="en-US" sz="2000" dirty="0">
                  <a:solidFill>
                    <a:srgbClr val="5B6471"/>
                  </a:solidFill>
                  <a:cs typeface="Sarabun Light" pitchFamily="2" charset="-34"/>
                </a:rPr>
                <a:t>40%</a:t>
              </a:r>
            </a:p>
          </p:txBody>
        </p:sp>
        <p:sp>
          <p:nvSpPr>
            <p:cNvPr id="28" name="Arc 27">
              <a:extLst>
                <a:ext uri="{FF2B5EF4-FFF2-40B4-BE49-F238E27FC236}">
                  <a16:creationId xmlns:a16="http://schemas.microsoft.com/office/drawing/2014/main" id="{E10C3113-330F-D349-C0CB-33E3DEDCF333}"/>
                </a:ext>
              </a:extLst>
            </p:cNvPr>
            <p:cNvSpPr/>
            <p:nvPr/>
          </p:nvSpPr>
          <p:spPr>
            <a:xfrm>
              <a:off x="5694604" y="3120202"/>
              <a:ext cx="802790" cy="802790"/>
            </a:xfrm>
            <a:prstGeom prst="arc">
              <a:avLst>
                <a:gd name="adj1" fmla="val 16200000"/>
                <a:gd name="adj2" fmla="val 2680046"/>
              </a:avLst>
            </a:prstGeom>
            <a:ln w="101600" cap="rnd" cmpd="sng">
              <a:solidFill>
                <a:srgbClr val="00AEE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dirty="0"/>
            </a:p>
          </p:txBody>
        </p:sp>
      </p:grpSp>
      <p:grpSp>
        <p:nvGrpSpPr>
          <p:cNvPr id="71" name="Group 70">
            <a:extLst>
              <a:ext uri="{FF2B5EF4-FFF2-40B4-BE49-F238E27FC236}">
                <a16:creationId xmlns:a16="http://schemas.microsoft.com/office/drawing/2014/main" id="{80040635-23F0-0C7A-00F7-ADCF6722232F}"/>
              </a:ext>
            </a:extLst>
          </p:cNvPr>
          <p:cNvGrpSpPr/>
          <p:nvPr/>
        </p:nvGrpSpPr>
        <p:grpSpPr>
          <a:xfrm>
            <a:off x="3307764" y="3120202"/>
            <a:ext cx="802790" cy="802790"/>
            <a:chOff x="3307764" y="3120202"/>
            <a:chExt cx="802790" cy="802790"/>
          </a:xfrm>
        </p:grpSpPr>
        <p:sp>
          <p:nvSpPr>
            <p:cNvPr id="30" name="Oval 29">
              <a:extLst>
                <a:ext uri="{FF2B5EF4-FFF2-40B4-BE49-F238E27FC236}">
                  <a16:creationId xmlns:a16="http://schemas.microsoft.com/office/drawing/2014/main" id="{B8B4F709-C64F-7FE4-EBE9-8B36D83F4189}"/>
                </a:ext>
              </a:extLst>
            </p:cNvPr>
            <p:cNvSpPr/>
            <p:nvPr/>
          </p:nvSpPr>
          <p:spPr>
            <a:xfrm>
              <a:off x="3307764" y="3120202"/>
              <a:ext cx="802790" cy="802790"/>
            </a:xfrm>
            <a:prstGeom prst="ellipse">
              <a:avLst/>
            </a:prstGeom>
            <a:noFill/>
            <a:ln w="101600" cap="rnd" cmpd="sng">
              <a:solidFill>
                <a:srgbClr val="B9B9B8"/>
              </a:solidFill>
            </a:ln>
            <a:effectLst/>
          </p:spPr>
          <p:style>
            <a:lnRef idx="2">
              <a:schemeClr val="accent1"/>
            </a:lnRef>
            <a:fillRef idx="0">
              <a:schemeClr val="accent1"/>
            </a:fillRef>
            <a:effectRef idx="1">
              <a:schemeClr val="accent1"/>
            </a:effectRef>
            <a:fontRef idx="minor">
              <a:schemeClr val="tx1"/>
            </a:fontRef>
          </p:style>
          <p:txBody>
            <a:bodyPr lIns="0" rIns="0" rtlCol="0" anchor="ctr"/>
            <a:lstStyle/>
            <a:p>
              <a:pPr lvl="0" algn="ctr"/>
              <a:r>
                <a:rPr lang="en-US" sz="2000" dirty="0">
                  <a:solidFill>
                    <a:srgbClr val="5B6471"/>
                  </a:solidFill>
                  <a:cs typeface="Sarabun Light" pitchFamily="2" charset="-34"/>
                </a:rPr>
                <a:t>30%</a:t>
              </a:r>
            </a:p>
          </p:txBody>
        </p:sp>
        <p:sp>
          <p:nvSpPr>
            <p:cNvPr id="31" name="Arc 30">
              <a:extLst>
                <a:ext uri="{FF2B5EF4-FFF2-40B4-BE49-F238E27FC236}">
                  <a16:creationId xmlns:a16="http://schemas.microsoft.com/office/drawing/2014/main" id="{61385C53-3FF3-9FD0-A398-E43D9984746E}"/>
                </a:ext>
              </a:extLst>
            </p:cNvPr>
            <p:cNvSpPr/>
            <p:nvPr/>
          </p:nvSpPr>
          <p:spPr>
            <a:xfrm>
              <a:off x="3307764" y="3120202"/>
              <a:ext cx="802790" cy="802790"/>
            </a:xfrm>
            <a:prstGeom prst="arc">
              <a:avLst>
                <a:gd name="adj1" fmla="val 16200000"/>
                <a:gd name="adj2" fmla="val 943789"/>
              </a:avLst>
            </a:prstGeom>
            <a:ln w="101600" cap="rnd" cmpd="sng">
              <a:solidFill>
                <a:srgbClr val="00AEE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dirty="0"/>
            </a:p>
          </p:txBody>
        </p:sp>
      </p:grpSp>
      <p:grpSp>
        <p:nvGrpSpPr>
          <p:cNvPr id="67" name="Group 66">
            <a:extLst>
              <a:ext uri="{FF2B5EF4-FFF2-40B4-BE49-F238E27FC236}">
                <a16:creationId xmlns:a16="http://schemas.microsoft.com/office/drawing/2014/main" id="{E85B4E8C-3DF8-3C38-C0B1-2BEE37B532B4}"/>
              </a:ext>
            </a:extLst>
          </p:cNvPr>
          <p:cNvGrpSpPr/>
          <p:nvPr/>
        </p:nvGrpSpPr>
        <p:grpSpPr>
          <a:xfrm>
            <a:off x="8081445" y="3120202"/>
            <a:ext cx="802790" cy="802790"/>
            <a:chOff x="8081445" y="3120202"/>
            <a:chExt cx="802790" cy="802790"/>
          </a:xfrm>
        </p:grpSpPr>
        <p:sp>
          <p:nvSpPr>
            <p:cNvPr id="33" name="Oval 32">
              <a:extLst>
                <a:ext uri="{FF2B5EF4-FFF2-40B4-BE49-F238E27FC236}">
                  <a16:creationId xmlns:a16="http://schemas.microsoft.com/office/drawing/2014/main" id="{9B99BA28-9D6F-D228-BCC1-CA993CA28236}"/>
                </a:ext>
              </a:extLst>
            </p:cNvPr>
            <p:cNvSpPr/>
            <p:nvPr/>
          </p:nvSpPr>
          <p:spPr>
            <a:xfrm>
              <a:off x="8081445" y="3120202"/>
              <a:ext cx="802790" cy="802790"/>
            </a:xfrm>
            <a:prstGeom prst="ellipse">
              <a:avLst/>
            </a:prstGeom>
            <a:noFill/>
            <a:ln w="101600" cap="rnd" cmpd="sng">
              <a:solidFill>
                <a:srgbClr val="B9B9B8"/>
              </a:solidFill>
            </a:ln>
            <a:effectLst/>
          </p:spPr>
          <p:style>
            <a:lnRef idx="2">
              <a:schemeClr val="accent1"/>
            </a:lnRef>
            <a:fillRef idx="0">
              <a:schemeClr val="accent1"/>
            </a:fillRef>
            <a:effectRef idx="1">
              <a:schemeClr val="accent1"/>
            </a:effectRef>
            <a:fontRef idx="minor">
              <a:schemeClr val="tx1"/>
            </a:fontRef>
          </p:style>
          <p:txBody>
            <a:bodyPr lIns="0" rIns="0" rtlCol="0" anchor="ctr"/>
            <a:lstStyle/>
            <a:p>
              <a:pPr lvl="0" algn="ctr"/>
              <a:r>
                <a:rPr lang="en-US" sz="2000" dirty="0">
                  <a:solidFill>
                    <a:srgbClr val="5B6471"/>
                  </a:solidFill>
                  <a:cs typeface="Sarabun Light" pitchFamily="2" charset="-34"/>
                </a:rPr>
                <a:t>50%</a:t>
              </a:r>
            </a:p>
          </p:txBody>
        </p:sp>
        <p:sp>
          <p:nvSpPr>
            <p:cNvPr id="34" name="Arc 33">
              <a:extLst>
                <a:ext uri="{FF2B5EF4-FFF2-40B4-BE49-F238E27FC236}">
                  <a16:creationId xmlns:a16="http://schemas.microsoft.com/office/drawing/2014/main" id="{C9250CAB-A37B-1684-D714-9125F972868E}"/>
                </a:ext>
              </a:extLst>
            </p:cNvPr>
            <p:cNvSpPr/>
            <p:nvPr/>
          </p:nvSpPr>
          <p:spPr>
            <a:xfrm>
              <a:off x="8081445" y="3120202"/>
              <a:ext cx="802790" cy="802790"/>
            </a:xfrm>
            <a:prstGeom prst="arc">
              <a:avLst>
                <a:gd name="adj1" fmla="val 16200000"/>
                <a:gd name="adj2" fmla="val 5054996"/>
              </a:avLst>
            </a:prstGeom>
            <a:ln w="101600" cap="rnd" cmpd="sng">
              <a:solidFill>
                <a:srgbClr val="00AEE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dirty="0"/>
            </a:p>
          </p:txBody>
        </p:sp>
      </p:grpSp>
      <p:grpSp>
        <p:nvGrpSpPr>
          <p:cNvPr id="73" name="Group 72">
            <a:extLst>
              <a:ext uri="{FF2B5EF4-FFF2-40B4-BE49-F238E27FC236}">
                <a16:creationId xmlns:a16="http://schemas.microsoft.com/office/drawing/2014/main" id="{2695D0B1-7D5B-5BED-E2B6-BD209FF25E67}"/>
              </a:ext>
            </a:extLst>
          </p:cNvPr>
          <p:cNvGrpSpPr/>
          <p:nvPr/>
        </p:nvGrpSpPr>
        <p:grpSpPr>
          <a:xfrm>
            <a:off x="4501185" y="4211802"/>
            <a:ext cx="802790" cy="802790"/>
            <a:chOff x="4501185" y="4211802"/>
            <a:chExt cx="802790" cy="802790"/>
          </a:xfrm>
        </p:grpSpPr>
        <p:sp>
          <p:nvSpPr>
            <p:cNvPr id="36" name="Oval 35">
              <a:extLst>
                <a:ext uri="{FF2B5EF4-FFF2-40B4-BE49-F238E27FC236}">
                  <a16:creationId xmlns:a16="http://schemas.microsoft.com/office/drawing/2014/main" id="{D6FBDF10-D32A-DD46-266A-B1D1D874DC87}"/>
                </a:ext>
              </a:extLst>
            </p:cNvPr>
            <p:cNvSpPr/>
            <p:nvPr/>
          </p:nvSpPr>
          <p:spPr>
            <a:xfrm>
              <a:off x="4501185" y="4211802"/>
              <a:ext cx="802790" cy="802790"/>
            </a:xfrm>
            <a:prstGeom prst="ellipse">
              <a:avLst/>
            </a:prstGeom>
            <a:noFill/>
            <a:ln w="101600" cap="rnd" cmpd="sng">
              <a:solidFill>
                <a:srgbClr val="B9B9B8"/>
              </a:solidFill>
            </a:ln>
            <a:effectLst/>
          </p:spPr>
          <p:style>
            <a:lnRef idx="2">
              <a:schemeClr val="accent1"/>
            </a:lnRef>
            <a:fillRef idx="0">
              <a:schemeClr val="accent1"/>
            </a:fillRef>
            <a:effectRef idx="1">
              <a:schemeClr val="accent1"/>
            </a:effectRef>
            <a:fontRef idx="minor">
              <a:schemeClr val="tx1"/>
            </a:fontRef>
          </p:style>
          <p:txBody>
            <a:bodyPr lIns="0" rIns="0" rtlCol="0" anchor="ctr"/>
            <a:lstStyle/>
            <a:p>
              <a:pPr lvl="0" algn="ctr"/>
              <a:r>
                <a:rPr lang="en-US" sz="2000" dirty="0">
                  <a:solidFill>
                    <a:srgbClr val="5B6471"/>
                  </a:solidFill>
                  <a:cs typeface="Sarabun Light" pitchFamily="2" charset="-34"/>
                </a:rPr>
                <a:t>60%</a:t>
              </a:r>
            </a:p>
          </p:txBody>
        </p:sp>
        <p:sp>
          <p:nvSpPr>
            <p:cNvPr id="37" name="Arc 36">
              <a:extLst>
                <a:ext uri="{FF2B5EF4-FFF2-40B4-BE49-F238E27FC236}">
                  <a16:creationId xmlns:a16="http://schemas.microsoft.com/office/drawing/2014/main" id="{0F86A432-7237-CD37-E404-9E75CCD3FE0A}"/>
                </a:ext>
              </a:extLst>
            </p:cNvPr>
            <p:cNvSpPr/>
            <p:nvPr/>
          </p:nvSpPr>
          <p:spPr>
            <a:xfrm>
              <a:off x="4501185" y="4211802"/>
              <a:ext cx="802790" cy="802790"/>
            </a:xfrm>
            <a:prstGeom prst="arc">
              <a:avLst>
                <a:gd name="adj1" fmla="val 16200000"/>
                <a:gd name="adj2" fmla="val 7269727"/>
              </a:avLst>
            </a:prstGeom>
            <a:ln w="101600" cap="rnd" cmpd="sng">
              <a:solidFill>
                <a:srgbClr val="363636"/>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dirty="0"/>
            </a:p>
          </p:txBody>
        </p:sp>
      </p:grpSp>
      <p:grpSp>
        <p:nvGrpSpPr>
          <p:cNvPr id="75" name="Group 74">
            <a:extLst>
              <a:ext uri="{FF2B5EF4-FFF2-40B4-BE49-F238E27FC236}">
                <a16:creationId xmlns:a16="http://schemas.microsoft.com/office/drawing/2014/main" id="{4756CE34-D84D-6208-BF66-B7F8CBAD776E}"/>
              </a:ext>
            </a:extLst>
          </p:cNvPr>
          <p:cNvGrpSpPr/>
          <p:nvPr/>
        </p:nvGrpSpPr>
        <p:grpSpPr>
          <a:xfrm>
            <a:off x="6888025" y="4211802"/>
            <a:ext cx="802790" cy="802790"/>
            <a:chOff x="6888025" y="4211802"/>
            <a:chExt cx="802790" cy="802790"/>
          </a:xfrm>
        </p:grpSpPr>
        <p:sp>
          <p:nvSpPr>
            <p:cNvPr id="39" name="Oval 38">
              <a:extLst>
                <a:ext uri="{FF2B5EF4-FFF2-40B4-BE49-F238E27FC236}">
                  <a16:creationId xmlns:a16="http://schemas.microsoft.com/office/drawing/2014/main" id="{B017D6C3-0941-BC8B-EA0F-72DB60668CA9}"/>
                </a:ext>
              </a:extLst>
            </p:cNvPr>
            <p:cNvSpPr/>
            <p:nvPr/>
          </p:nvSpPr>
          <p:spPr>
            <a:xfrm>
              <a:off x="6888025" y="4211802"/>
              <a:ext cx="802790" cy="802790"/>
            </a:xfrm>
            <a:prstGeom prst="ellipse">
              <a:avLst/>
            </a:prstGeom>
            <a:noFill/>
            <a:ln w="101600" cap="rnd" cmpd="sng">
              <a:solidFill>
                <a:srgbClr val="B9B9B8"/>
              </a:solidFill>
            </a:ln>
            <a:effectLst/>
          </p:spPr>
          <p:style>
            <a:lnRef idx="2">
              <a:schemeClr val="accent1"/>
            </a:lnRef>
            <a:fillRef idx="0">
              <a:schemeClr val="accent1"/>
            </a:fillRef>
            <a:effectRef idx="1">
              <a:schemeClr val="accent1"/>
            </a:effectRef>
            <a:fontRef idx="minor">
              <a:schemeClr val="tx1"/>
            </a:fontRef>
          </p:style>
          <p:txBody>
            <a:bodyPr lIns="0" rIns="0" rtlCol="0" anchor="ctr"/>
            <a:lstStyle/>
            <a:p>
              <a:pPr lvl="0" algn="ctr"/>
              <a:r>
                <a:rPr lang="en-US" sz="2000" dirty="0">
                  <a:solidFill>
                    <a:srgbClr val="5B6471"/>
                  </a:solidFill>
                  <a:cs typeface="Sarabun Light" pitchFamily="2" charset="-34"/>
                </a:rPr>
                <a:t>70%</a:t>
              </a:r>
            </a:p>
          </p:txBody>
        </p:sp>
        <p:sp>
          <p:nvSpPr>
            <p:cNvPr id="40" name="Arc 39">
              <a:extLst>
                <a:ext uri="{FF2B5EF4-FFF2-40B4-BE49-F238E27FC236}">
                  <a16:creationId xmlns:a16="http://schemas.microsoft.com/office/drawing/2014/main" id="{481962BF-FD14-9165-1264-19A252E19B9A}"/>
                </a:ext>
              </a:extLst>
            </p:cNvPr>
            <p:cNvSpPr/>
            <p:nvPr/>
          </p:nvSpPr>
          <p:spPr>
            <a:xfrm>
              <a:off x="6888025" y="4211802"/>
              <a:ext cx="802790" cy="802790"/>
            </a:xfrm>
            <a:prstGeom prst="arc">
              <a:avLst>
                <a:gd name="adj1" fmla="val 16200000"/>
                <a:gd name="adj2" fmla="val 8863514"/>
              </a:avLst>
            </a:prstGeom>
            <a:ln w="101600" cap="rnd" cmpd="sng">
              <a:solidFill>
                <a:srgbClr val="363636"/>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dirty="0"/>
            </a:p>
          </p:txBody>
        </p:sp>
      </p:grpSp>
      <p:grpSp>
        <p:nvGrpSpPr>
          <p:cNvPr id="74" name="Group 73">
            <a:extLst>
              <a:ext uri="{FF2B5EF4-FFF2-40B4-BE49-F238E27FC236}">
                <a16:creationId xmlns:a16="http://schemas.microsoft.com/office/drawing/2014/main" id="{87A003C4-8392-F8FF-C3E5-879ECE419D8A}"/>
              </a:ext>
            </a:extLst>
          </p:cNvPr>
          <p:cNvGrpSpPr/>
          <p:nvPr/>
        </p:nvGrpSpPr>
        <p:grpSpPr>
          <a:xfrm>
            <a:off x="5694604" y="4211802"/>
            <a:ext cx="802790" cy="802790"/>
            <a:chOff x="5694604" y="4211802"/>
            <a:chExt cx="802790" cy="802790"/>
          </a:xfrm>
        </p:grpSpPr>
        <p:sp>
          <p:nvSpPr>
            <p:cNvPr id="42" name="Oval 41">
              <a:extLst>
                <a:ext uri="{FF2B5EF4-FFF2-40B4-BE49-F238E27FC236}">
                  <a16:creationId xmlns:a16="http://schemas.microsoft.com/office/drawing/2014/main" id="{5D98182B-2300-C4AE-8888-2FA8382CA7DB}"/>
                </a:ext>
              </a:extLst>
            </p:cNvPr>
            <p:cNvSpPr/>
            <p:nvPr/>
          </p:nvSpPr>
          <p:spPr>
            <a:xfrm>
              <a:off x="5694604" y="4211802"/>
              <a:ext cx="802790" cy="802790"/>
            </a:xfrm>
            <a:prstGeom prst="ellipse">
              <a:avLst/>
            </a:prstGeom>
            <a:noFill/>
            <a:ln w="101600" cap="rnd" cmpd="sng">
              <a:solidFill>
                <a:srgbClr val="B9B9B8"/>
              </a:solidFill>
            </a:ln>
            <a:effectLst/>
          </p:spPr>
          <p:style>
            <a:lnRef idx="2">
              <a:schemeClr val="accent1"/>
            </a:lnRef>
            <a:fillRef idx="0">
              <a:schemeClr val="accent1"/>
            </a:fillRef>
            <a:effectRef idx="1">
              <a:schemeClr val="accent1"/>
            </a:effectRef>
            <a:fontRef idx="minor">
              <a:schemeClr val="tx1"/>
            </a:fontRef>
          </p:style>
          <p:txBody>
            <a:bodyPr lIns="0" rIns="0" rtlCol="0" anchor="ctr"/>
            <a:lstStyle/>
            <a:p>
              <a:pPr lvl="0" algn="ctr"/>
              <a:r>
                <a:rPr lang="en-US" sz="2000" dirty="0">
                  <a:solidFill>
                    <a:srgbClr val="5B6471"/>
                  </a:solidFill>
                  <a:cs typeface="Sarabun Light" pitchFamily="2" charset="-34"/>
                </a:rPr>
                <a:t>65%</a:t>
              </a:r>
            </a:p>
          </p:txBody>
        </p:sp>
        <p:sp>
          <p:nvSpPr>
            <p:cNvPr id="43" name="Arc 42">
              <a:extLst>
                <a:ext uri="{FF2B5EF4-FFF2-40B4-BE49-F238E27FC236}">
                  <a16:creationId xmlns:a16="http://schemas.microsoft.com/office/drawing/2014/main" id="{837E5B4A-16A5-7B8C-8888-440C142CBC27}"/>
                </a:ext>
              </a:extLst>
            </p:cNvPr>
            <p:cNvSpPr/>
            <p:nvPr/>
          </p:nvSpPr>
          <p:spPr>
            <a:xfrm>
              <a:off x="5694604" y="4211802"/>
              <a:ext cx="802790" cy="802790"/>
            </a:xfrm>
            <a:prstGeom prst="arc">
              <a:avLst>
                <a:gd name="adj1" fmla="val 16200000"/>
                <a:gd name="adj2" fmla="val 8229338"/>
              </a:avLst>
            </a:prstGeom>
            <a:ln w="101600" cap="rnd" cmpd="sng">
              <a:solidFill>
                <a:srgbClr val="00AEE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dirty="0"/>
            </a:p>
          </p:txBody>
        </p:sp>
      </p:grpSp>
      <p:grpSp>
        <p:nvGrpSpPr>
          <p:cNvPr id="72" name="Group 71">
            <a:extLst>
              <a:ext uri="{FF2B5EF4-FFF2-40B4-BE49-F238E27FC236}">
                <a16:creationId xmlns:a16="http://schemas.microsoft.com/office/drawing/2014/main" id="{BE2D7804-487B-F794-9C23-A609EB94D282}"/>
              </a:ext>
            </a:extLst>
          </p:cNvPr>
          <p:cNvGrpSpPr/>
          <p:nvPr/>
        </p:nvGrpSpPr>
        <p:grpSpPr>
          <a:xfrm>
            <a:off x="3307764" y="4211802"/>
            <a:ext cx="802790" cy="802790"/>
            <a:chOff x="3307764" y="4211802"/>
            <a:chExt cx="802790" cy="802790"/>
          </a:xfrm>
        </p:grpSpPr>
        <p:sp>
          <p:nvSpPr>
            <p:cNvPr id="45" name="Oval 44">
              <a:extLst>
                <a:ext uri="{FF2B5EF4-FFF2-40B4-BE49-F238E27FC236}">
                  <a16:creationId xmlns:a16="http://schemas.microsoft.com/office/drawing/2014/main" id="{63E9C763-A260-0B0A-C78A-7C72752BE401}"/>
                </a:ext>
              </a:extLst>
            </p:cNvPr>
            <p:cNvSpPr/>
            <p:nvPr/>
          </p:nvSpPr>
          <p:spPr>
            <a:xfrm>
              <a:off x="3307764" y="4211802"/>
              <a:ext cx="802790" cy="802790"/>
            </a:xfrm>
            <a:prstGeom prst="ellipse">
              <a:avLst/>
            </a:prstGeom>
            <a:noFill/>
            <a:ln w="101600" cap="rnd" cmpd="sng">
              <a:solidFill>
                <a:srgbClr val="B9B9B8"/>
              </a:solidFill>
            </a:ln>
            <a:effectLst/>
          </p:spPr>
          <p:style>
            <a:lnRef idx="2">
              <a:schemeClr val="accent1"/>
            </a:lnRef>
            <a:fillRef idx="0">
              <a:schemeClr val="accent1"/>
            </a:fillRef>
            <a:effectRef idx="1">
              <a:schemeClr val="accent1"/>
            </a:effectRef>
            <a:fontRef idx="minor">
              <a:schemeClr val="tx1"/>
            </a:fontRef>
          </p:style>
          <p:txBody>
            <a:bodyPr lIns="0" rIns="0" rtlCol="0" anchor="ctr"/>
            <a:lstStyle/>
            <a:p>
              <a:pPr lvl="0" algn="ctr"/>
              <a:r>
                <a:rPr lang="en-US" sz="2000" dirty="0">
                  <a:solidFill>
                    <a:srgbClr val="5B6471"/>
                  </a:solidFill>
                  <a:cs typeface="Sarabun Light" pitchFamily="2" charset="-34"/>
                </a:rPr>
                <a:t>55%</a:t>
              </a:r>
            </a:p>
          </p:txBody>
        </p:sp>
        <p:sp>
          <p:nvSpPr>
            <p:cNvPr id="46" name="Arc 45">
              <a:extLst>
                <a:ext uri="{FF2B5EF4-FFF2-40B4-BE49-F238E27FC236}">
                  <a16:creationId xmlns:a16="http://schemas.microsoft.com/office/drawing/2014/main" id="{6FECBF64-969E-4072-3C5D-6C1CD7EB3188}"/>
                </a:ext>
              </a:extLst>
            </p:cNvPr>
            <p:cNvSpPr/>
            <p:nvPr/>
          </p:nvSpPr>
          <p:spPr>
            <a:xfrm>
              <a:off x="3307764" y="4211802"/>
              <a:ext cx="802790" cy="802790"/>
            </a:xfrm>
            <a:prstGeom prst="arc">
              <a:avLst>
                <a:gd name="adj1" fmla="val 16200000"/>
                <a:gd name="adj2" fmla="val 6285857"/>
              </a:avLst>
            </a:prstGeom>
            <a:ln w="101600" cap="rnd" cmpd="sng">
              <a:solidFill>
                <a:srgbClr val="00AEE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dirty="0"/>
            </a:p>
          </p:txBody>
        </p:sp>
      </p:grpSp>
      <p:grpSp>
        <p:nvGrpSpPr>
          <p:cNvPr id="76" name="Group 75">
            <a:extLst>
              <a:ext uri="{FF2B5EF4-FFF2-40B4-BE49-F238E27FC236}">
                <a16:creationId xmlns:a16="http://schemas.microsoft.com/office/drawing/2014/main" id="{7CA359DD-B15C-430F-753D-AC8B50AAF247}"/>
              </a:ext>
            </a:extLst>
          </p:cNvPr>
          <p:cNvGrpSpPr/>
          <p:nvPr/>
        </p:nvGrpSpPr>
        <p:grpSpPr>
          <a:xfrm>
            <a:off x="8081445" y="4211802"/>
            <a:ext cx="802790" cy="802790"/>
            <a:chOff x="8081445" y="4211802"/>
            <a:chExt cx="802790" cy="802790"/>
          </a:xfrm>
        </p:grpSpPr>
        <p:sp>
          <p:nvSpPr>
            <p:cNvPr id="48" name="Oval 47">
              <a:extLst>
                <a:ext uri="{FF2B5EF4-FFF2-40B4-BE49-F238E27FC236}">
                  <a16:creationId xmlns:a16="http://schemas.microsoft.com/office/drawing/2014/main" id="{1C259908-3F5E-13C9-08F7-7B1D366EA187}"/>
                </a:ext>
              </a:extLst>
            </p:cNvPr>
            <p:cNvSpPr/>
            <p:nvPr/>
          </p:nvSpPr>
          <p:spPr>
            <a:xfrm>
              <a:off x="8081445" y="4211802"/>
              <a:ext cx="802790" cy="802790"/>
            </a:xfrm>
            <a:prstGeom prst="ellipse">
              <a:avLst/>
            </a:prstGeom>
            <a:noFill/>
            <a:ln w="101600" cap="rnd" cmpd="sng">
              <a:solidFill>
                <a:srgbClr val="B9B9B8"/>
              </a:solidFill>
            </a:ln>
            <a:effectLst/>
          </p:spPr>
          <p:style>
            <a:lnRef idx="2">
              <a:schemeClr val="accent1"/>
            </a:lnRef>
            <a:fillRef idx="0">
              <a:schemeClr val="accent1"/>
            </a:fillRef>
            <a:effectRef idx="1">
              <a:schemeClr val="accent1"/>
            </a:effectRef>
            <a:fontRef idx="minor">
              <a:schemeClr val="tx1"/>
            </a:fontRef>
          </p:style>
          <p:txBody>
            <a:bodyPr lIns="0" rIns="0" rtlCol="0" anchor="ctr"/>
            <a:lstStyle/>
            <a:p>
              <a:pPr lvl="0" algn="ctr"/>
              <a:r>
                <a:rPr lang="en-US" sz="2000" dirty="0">
                  <a:solidFill>
                    <a:srgbClr val="5B6471"/>
                  </a:solidFill>
                  <a:cs typeface="Sarabun Light" pitchFamily="2" charset="-34"/>
                </a:rPr>
                <a:t>75%</a:t>
              </a:r>
            </a:p>
          </p:txBody>
        </p:sp>
        <p:sp>
          <p:nvSpPr>
            <p:cNvPr id="49" name="Arc 48">
              <a:extLst>
                <a:ext uri="{FF2B5EF4-FFF2-40B4-BE49-F238E27FC236}">
                  <a16:creationId xmlns:a16="http://schemas.microsoft.com/office/drawing/2014/main" id="{5E315A04-4766-C7C6-F4C7-D5B1A3D781FF}"/>
                </a:ext>
              </a:extLst>
            </p:cNvPr>
            <p:cNvSpPr/>
            <p:nvPr/>
          </p:nvSpPr>
          <p:spPr>
            <a:xfrm>
              <a:off x="8081445" y="4211802"/>
              <a:ext cx="802790" cy="802790"/>
            </a:xfrm>
            <a:prstGeom prst="arc">
              <a:avLst>
                <a:gd name="adj1" fmla="val 16200000"/>
                <a:gd name="adj2" fmla="val 10407004"/>
              </a:avLst>
            </a:prstGeom>
            <a:ln w="101600" cap="rnd" cmpd="sng">
              <a:solidFill>
                <a:srgbClr val="00AEE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dirty="0">
                <a:cs typeface="Sarabun Light" pitchFamily="2" charset="-34"/>
              </a:endParaRPr>
            </a:p>
          </p:txBody>
        </p:sp>
      </p:grpSp>
      <p:grpSp>
        <p:nvGrpSpPr>
          <p:cNvPr id="80" name="Group 79">
            <a:extLst>
              <a:ext uri="{FF2B5EF4-FFF2-40B4-BE49-F238E27FC236}">
                <a16:creationId xmlns:a16="http://schemas.microsoft.com/office/drawing/2014/main" id="{959AA300-CA1B-8BAE-37F6-8D1756665E4F}"/>
              </a:ext>
            </a:extLst>
          </p:cNvPr>
          <p:cNvGrpSpPr/>
          <p:nvPr/>
        </p:nvGrpSpPr>
        <p:grpSpPr>
          <a:xfrm>
            <a:off x="4501185" y="5303401"/>
            <a:ext cx="802790" cy="802790"/>
            <a:chOff x="4501185" y="5303401"/>
            <a:chExt cx="802790" cy="802790"/>
          </a:xfrm>
        </p:grpSpPr>
        <p:sp>
          <p:nvSpPr>
            <p:cNvPr id="51" name="Oval 50">
              <a:extLst>
                <a:ext uri="{FF2B5EF4-FFF2-40B4-BE49-F238E27FC236}">
                  <a16:creationId xmlns:a16="http://schemas.microsoft.com/office/drawing/2014/main" id="{86255987-0305-5E63-5DAC-E42FE30AC623}"/>
                </a:ext>
              </a:extLst>
            </p:cNvPr>
            <p:cNvSpPr/>
            <p:nvPr/>
          </p:nvSpPr>
          <p:spPr>
            <a:xfrm>
              <a:off x="4501185" y="5303401"/>
              <a:ext cx="802790" cy="802790"/>
            </a:xfrm>
            <a:prstGeom prst="ellipse">
              <a:avLst/>
            </a:prstGeom>
            <a:noFill/>
            <a:ln w="101600" cap="rnd" cmpd="sng">
              <a:solidFill>
                <a:srgbClr val="B9B9B8"/>
              </a:solidFill>
            </a:ln>
            <a:effectLst/>
          </p:spPr>
          <p:style>
            <a:lnRef idx="2">
              <a:schemeClr val="accent1"/>
            </a:lnRef>
            <a:fillRef idx="0">
              <a:schemeClr val="accent1"/>
            </a:fillRef>
            <a:effectRef idx="1">
              <a:schemeClr val="accent1"/>
            </a:effectRef>
            <a:fontRef idx="minor">
              <a:schemeClr val="tx1"/>
            </a:fontRef>
          </p:style>
          <p:txBody>
            <a:bodyPr lIns="0" rIns="0" rtlCol="0" anchor="ctr"/>
            <a:lstStyle/>
            <a:p>
              <a:pPr lvl="0" algn="ctr"/>
              <a:r>
                <a:rPr lang="en-US" sz="2000" dirty="0">
                  <a:solidFill>
                    <a:srgbClr val="5B6471"/>
                  </a:solidFill>
                  <a:cs typeface="Sarabun Light" pitchFamily="2" charset="-34"/>
                </a:rPr>
                <a:t>85%</a:t>
              </a:r>
            </a:p>
          </p:txBody>
        </p:sp>
        <p:sp>
          <p:nvSpPr>
            <p:cNvPr id="52" name="Arc 51">
              <a:extLst>
                <a:ext uri="{FF2B5EF4-FFF2-40B4-BE49-F238E27FC236}">
                  <a16:creationId xmlns:a16="http://schemas.microsoft.com/office/drawing/2014/main" id="{27BDD969-8801-A0E6-7BEC-7C164834FCCA}"/>
                </a:ext>
              </a:extLst>
            </p:cNvPr>
            <p:cNvSpPr/>
            <p:nvPr/>
          </p:nvSpPr>
          <p:spPr>
            <a:xfrm>
              <a:off x="4501185" y="5303401"/>
              <a:ext cx="802790" cy="802790"/>
            </a:xfrm>
            <a:prstGeom prst="arc">
              <a:avLst>
                <a:gd name="adj1" fmla="val 16200000"/>
                <a:gd name="adj2" fmla="val 12364339"/>
              </a:avLst>
            </a:prstGeom>
            <a:ln w="101600" cap="rnd" cmpd="sng">
              <a:solidFill>
                <a:srgbClr val="363636"/>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dirty="0"/>
            </a:p>
          </p:txBody>
        </p:sp>
      </p:grpSp>
      <p:grpSp>
        <p:nvGrpSpPr>
          <p:cNvPr id="78" name="Group 77">
            <a:extLst>
              <a:ext uri="{FF2B5EF4-FFF2-40B4-BE49-F238E27FC236}">
                <a16:creationId xmlns:a16="http://schemas.microsoft.com/office/drawing/2014/main" id="{B3703BF7-B526-E8FA-B4BB-6C951DD9DC27}"/>
              </a:ext>
            </a:extLst>
          </p:cNvPr>
          <p:cNvGrpSpPr/>
          <p:nvPr/>
        </p:nvGrpSpPr>
        <p:grpSpPr>
          <a:xfrm>
            <a:off x="6888025" y="5303401"/>
            <a:ext cx="802790" cy="802790"/>
            <a:chOff x="6888025" y="5303401"/>
            <a:chExt cx="802790" cy="802790"/>
          </a:xfrm>
        </p:grpSpPr>
        <p:sp>
          <p:nvSpPr>
            <p:cNvPr id="54" name="Oval 53">
              <a:extLst>
                <a:ext uri="{FF2B5EF4-FFF2-40B4-BE49-F238E27FC236}">
                  <a16:creationId xmlns:a16="http://schemas.microsoft.com/office/drawing/2014/main" id="{ACE138E6-FBD1-D238-1E18-C3C546275D73}"/>
                </a:ext>
              </a:extLst>
            </p:cNvPr>
            <p:cNvSpPr/>
            <p:nvPr/>
          </p:nvSpPr>
          <p:spPr>
            <a:xfrm>
              <a:off x="6888025" y="5303401"/>
              <a:ext cx="802790" cy="802790"/>
            </a:xfrm>
            <a:prstGeom prst="ellipse">
              <a:avLst/>
            </a:prstGeom>
            <a:noFill/>
            <a:ln w="101600" cap="rnd" cmpd="sng">
              <a:solidFill>
                <a:srgbClr val="B9B9B8"/>
              </a:solidFill>
            </a:ln>
            <a:effectLst/>
          </p:spPr>
          <p:style>
            <a:lnRef idx="2">
              <a:schemeClr val="accent1"/>
            </a:lnRef>
            <a:fillRef idx="0">
              <a:schemeClr val="accent1"/>
            </a:fillRef>
            <a:effectRef idx="1">
              <a:schemeClr val="accent1"/>
            </a:effectRef>
            <a:fontRef idx="minor">
              <a:schemeClr val="tx1"/>
            </a:fontRef>
          </p:style>
          <p:txBody>
            <a:bodyPr lIns="0" rIns="0" rtlCol="0" anchor="ctr"/>
            <a:lstStyle/>
            <a:p>
              <a:pPr lvl="0" algn="ctr"/>
              <a:r>
                <a:rPr lang="en-US" sz="2000" dirty="0">
                  <a:solidFill>
                    <a:srgbClr val="5B6471"/>
                  </a:solidFill>
                  <a:cs typeface="Sarabun Light" pitchFamily="2" charset="-34"/>
                </a:rPr>
                <a:t>95%</a:t>
              </a:r>
            </a:p>
          </p:txBody>
        </p:sp>
        <p:sp>
          <p:nvSpPr>
            <p:cNvPr id="55" name="Arc 54">
              <a:extLst>
                <a:ext uri="{FF2B5EF4-FFF2-40B4-BE49-F238E27FC236}">
                  <a16:creationId xmlns:a16="http://schemas.microsoft.com/office/drawing/2014/main" id="{5D7563AE-07CF-A1A7-BBF2-82C96989B7AC}"/>
                </a:ext>
              </a:extLst>
            </p:cNvPr>
            <p:cNvSpPr/>
            <p:nvPr/>
          </p:nvSpPr>
          <p:spPr>
            <a:xfrm>
              <a:off x="6888025" y="5303401"/>
              <a:ext cx="802790" cy="802790"/>
            </a:xfrm>
            <a:prstGeom prst="arc">
              <a:avLst>
                <a:gd name="adj1" fmla="val 16200000"/>
                <a:gd name="adj2" fmla="val 13883135"/>
              </a:avLst>
            </a:prstGeom>
            <a:ln w="101600" cap="rnd" cmpd="sng">
              <a:solidFill>
                <a:srgbClr val="363636"/>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dirty="0">
                <a:cs typeface="Sarabun Light" pitchFamily="2" charset="-34"/>
              </a:endParaRPr>
            </a:p>
          </p:txBody>
        </p:sp>
      </p:grpSp>
      <p:grpSp>
        <p:nvGrpSpPr>
          <p:cNvPr id="79" name="Group 78">
            <a:extLst>
              <a:ext uri="{FF2B5EF4-FFF2-40B4-BE49-F238E27FC236}">
                <a16:creationId xmlns:a16="http://schemas.microsoft.com/office/drawing/2014/main" id="{53EC87E1-8DCC-C7E0-335F-4A3D325482EB}"/>
              </a:ext>
            </a:extLst>
          </p:cNvPr>
          <p:cNvGrpSpPr/>
          <p:nvPr/>
        </p:nvGrpSpPr>
        <p:grpSpPr>
          <a:xfrm>
            <a:off x="5694604" y="5303401"/>
            <a:ext cx="802790" cy="802790"/>
            <a:chOff x="5694604" y="5303401"/>
            <a:chExt cx="802790" cy="802790"/>
          </a:xfrm>
        </p:grpSpPr>
        <p:sp>
          <p:nvSpPr>
            <p:cNvPr id="57" name="Oval 56">
              <a:extLst>
                <a:ext uri="{FF2B5EF4-FFF2-40B4-BE49-F238E27FC236}">
                  <a16:creationId xmlns:a16="http://schemas.microsoft.com/office/drawing/2014/main" id="{99D8049E-AD71-6A89-50A4-844CD3BC512D}"/>
                </a:ext>
              </a:extLst>
            </p:cNvPr>
            <p:cNvSpPr/>
            <p:nvPr/>
          </p:nvSpPr>
          <p:spPr>
            <a:xfrm>
              <a:off x="5694604" y="5303401"/>
              <a:ext cx="802790" cy="802790"/>
            </a:xfrm>
            <a:prstGeom prst="ellipse">
              <a:avLst/>
            </a:prstGeom>
            <a:noFill/>
            <a:ln w="101600" cap="rnd" cmpd="sng">
              <a:solidFill>
                <a:srgbClr val="B9B9B8"/>
              </a:solidFill>
            </a:ln>
            <a:effectLst/>
          </p:spPr>
          <p:style>
            <a:lnRef idx="2">
              <a:schemeClr val="accent1"/>
            </a:lnRef>
            <a:fillRef idx="0">
              <a:schemeClr val="accent1"/>
            </a:fillRef>
            <a:effectRef idx="1">
              <a:schemeClr val="accent1"/>
            </a:effectRef>
            <a:fontRef idx="minor">
              <a:schemeClr val="tx1"/>
            </a:fontRef>
          </p:style>
          <p:txBody>
            <a:bodyPr lIns="0" rIns="0" rtlCol="0" anchor="ctr"/>
            <a:lstStyle/>
            <a:p>
              <a:pPr lvl="0" algn="ctr"/>
              <a:r>
                <a:rPr lang="en-US" sz="2000" dirty="0">
                  <a:solidFill>
                    <a:srgbClr val="5B6471"/>
                  </a:solidFill>
                  <a:cs typeface="Sarabun Light" pitchFamily="2" charset="-34"/>
                </a:rPr>
                <a:t>90%</a:t>
              </a:r>
            </a:p>
          </p:txBody>
        </p:sp>
        <p:sp>
          <p:nvSpPr>
            <p:cNvPr id="58" name="Arc 57">
              <a:extLst>
                <a:ext uri="{FF2B5EF4-FFF2-40B4-BE49-F238E27FC236}">
                  <a16:creationId xmlns:a16="http://schemas.microsoft.com/office/drawing/2014/main" id="{B41C7631-5BD5-4C8B-39C0-61B20F2E9831}"/>
                </a:ext>
              </a:extLst>
            </p:cNvPr>
            <p:cNvSpPr/>
            <p:nvPr/>
          </p:nvSpPr>
          <p:spPr>
            <a:xfrm>
              <a:off x="5694604" y="5303401"/>
              <a:ext cx="802790" cy="802790"/>
            </a:xfrm>
            <a:prstGeom prst="arc">
              <a:avLst>
                <a:gd name="adj1" fmla="val 16200000"/>
                <a:gd name="adj2" fmla="val 12873742"/>
              </a:avLst>
            </a:prstGeom>
            <a:ln w="101600" cap="rnd" cmpd="sng">
              <a:solidFill>
                <a:srgbClr val="00AEE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dirty="0"/>
            </a:p>
          </p:txBody>
        </p:sp>
      </p:grpSp>
      <p:grpSp>
        <p:nvGrpSpPr>
          <p:cNvPr id="81" name="Group 80">
            <a:extLst>
              <a:ext uri="{FF2B5EF4-FFF2-40B4-BE49-F238E27FC236}">
                <a16:creationId xmlns:a16="http://schemas.microsoft.com/office/drawing/2014/main" id="{BA44643E-61CF-05BD-3B43-8AB78CA5E6A9}"/>
              </a:ext>
            </a:extLst>
          </p:cNvPr>
          <p:cNvGrpSpPr/>
          <p:nvPr/>
        </p:nvGrpSpPr>
        <p:grpSpPr>
          <a:xfrm>
            <a:off x="3307764" y="5303401"/>
            <a:ext cx="802790" cy="802790"/>
            <a:chOff x="3307764" y="5303401"/>
            <a:chExt cx="802790" cy="802790"/>
          </a:xfrm>
        </p:grpSpPr>
        <p:sp>
          <p:nvSpPr>
            <p:cNvPr id="60" name="Oval 59">
              <a:extLst>
                <a:ext uri="{FF2B5EF4-FFF2-40B4-BE49-F238E27FC236}">
                  <a16:creationId xmlns:a16="http://schemas.microsoft.com/office/drawing/2014/main" id="{1FB5BDD0-3D15-6438-338B-8A855703F780}"/>
                </a:ext>
              </a:extLst>
            </p:cNvPr>
            <p:cNvSpPr/>
            <p:nvPr/>
          </p:nvSpPr>
          <p:spPr>
            <a:xfrm>
              <a:off x="3307764" y="5303401"/>
              <a:ext cx="802790" cy="802790"/>
            </a:xfrm>
            <a:prstGeom prst="ellipse">
              <a:avLst/>
            </a:prstGeom>
            <a:noFill/>
            <a:ln w="101600" cap="rnd" cmpd="sng">
              <a:solidFill>
                <a:srgbClr val="B9B9B8"/>
              </a:solidFill>
            </a:ln>
            <a:effectLst/>
          </p:spPr>
          <p:style>
            <a:lnRef idx="2">
              <a:schemeClr val="accent1"/>
            </a:lnRef>
            <a:fillRef idx="0">
              <a:schemeClr val="accent1"/>
            </a:fillRef>
            <a:effectRef idx="1">
              <a:schemeClr val="accent1"/>
            </a:effectRef>
            <a:fontRef idx="minor">
              <a:schemeClr val="tx1"/>
            </a:fontRef>
          </p:style>
          <p:txBody>
            <a:bodyPr lIns="0" rIns="0" rtlCol="0" anchor="ctr"/>
            <a:lstStyle/>
            <a:p>
              <a:pPr lvl="0" algn="ctr"/>
              <a:r>
                <a:rPr lang="en-US" sz="2000" dirty="0">
                  <a:solidFill>
                    <a:srgbClr val="5B6471"/>
                  </a:solidFill>
                  <a:cs typeface="Sarabun Light" pitchFamily="2" charset="-34"/>
                </a:rPr>
                <a:t>80%</a:t>
              </a:r>
            </a:p>
          </p:txBody>
        </p:sp>
        <p:sp>
          <p:nvSpPr>
            <p:cNvPr id="61" name="Arc 60">
              <a:extLst>
                <a:ext uri="{FF2B5EF4-FFF2-40B4-BE49-F238E27FC236}">
                  <a16:creationId xmlns:a16="http://schemas.microsoft.com/office/drawing/2014/main" id="{27B9B763-2D00-9B5B-1A33-E2B0B024B8F6}"/>
                </a:ext>
              </a:extLst>
            </p:cNvPr>
            <p:cNvSpPr/>
            <p:nvPr/>
          </p:nvSpPr>
          <p:spPr>
            <a:xfrm>
              <a:off x="3307764" y="5303401"/>
              <a:ext cx="802790" cy="802790"/>
            </a:xfrm>
            <a:prstGeom prst="arc">
              <a:avLst>
                <a:gd name="adj1" fmla="val 16200000"/>
                <a:gd name="adj2" fmla="val 11345659"/>
              </a:avLst>
            </a:prstGeom>
            <a:ln w="101600" cap="rnd" cmpd="sng">
              <a:solidFill>
                <a:srgbClr val="00AEE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dirty="0"/>
            </a:p>
          </p:txBody>
        </p:sp>
      </p:grpSp>
      <p:grpSp>
        <p:nvGrpSpPr>
          <p:cNvPr id="77" name="Group 76">
            <a:extLst>
              <a:ext uri="{FF2B5EF4-FFF2-40B4-BE49-F238E27FC236}">
                <a16:creationId xmlns:a16="http://schemas.microsoft.com/office/drawing/2014/main" id="{8C882925-7BA0-A32A-398E-A3F509441EBE}"/>
              </a:ext>
            </a:extLst>
          </p:cNvPr>
          <p:cNvGrpSpPr/>
          <p:nvPr/>
        </p:nvGrpSpPr>
        <p:grpSpPr>
          <a:xfrm>
            <a:off x="8081445" y="5303401"/>
            <a:ext cx="802790" cy="802790"/>
            <a:chOff x="8081445" y="5303401"/>
            <a:chExt cx="802790" cy="802790"/>
          </a:xfrm>
        </p:grpSpPr>
        <p:sp>
          <p:nvSpPr>
            <p:cNvPr id="63" name="Oval 62">
              <a:extLst>
                <a:ext uri="{FF2B5EF4-FFF2-40B4-BE49-F238E27FC236}">
                  <a16:creationId xmlns:a16="http://schemas.microsoft.com/office/drawing/2014/main" id="{4BC5F2B2-4967-A2D3-1AC3-0EC1EA1E7175}"/>
                </a:ext>
              </a:extLst>
            </p:cNvPr>
            <p:cNvSpPr/>
            <p:nvPr/>
          </p:nvSpPr>
          <p:spPr>
            <a:xfrm>
              <a:off x="8081445" y="5303401"/>
              <a:ext cx="802790" cy="802790"/>
            </a:xfrm>
            <a:prstGeom prst="ellipse">
              <a:avLst/>
            </a:prstGeom>
            <a:noFill/>
            <a:ln w="101600" cap="rnd" cmpd="sng">
              <a:solidFill>
                <a:srgbClr val="B9B9B8"/>
              </a:solidFill>
            </a:ln>
            <a:effectLst/>
          </p:spPr>
          <p:style>
            <a:lnRef idx="2">
              <a:schemeClr val="accent1"/>
            </a:lnRef>
            <a:fillRef idx="0">
              <a:schemeClr val="accent1"/>
            </a:fillRef>
            <a:effectRef idx="1">
              <a:schemeClr val="accent1"/>
            </a:effectRef>
            <a:fontRef idx="minor">
              <a:schemeClr val="tx1"/>
            </a:fontRef>
          </p:style>
          <p:txBody>
            <a:bodyPr lIns="0" rIns="0" rtlCol="0" anchor="ctr"/>
            <a:lstStyle/>
            <a:p>
              <a:pPr lvl="0" algn="ctr"/>
              <a:r>
                <a:rPr lang="en-US" sz="2000" dirty="0">
                  <a:solidFill>
                    <a:srgbClr val="5B6471"/>
                  </a:solidFill>
                  <a:cs typeface="Sarabun Light" pitchFamily="2" charset="-34"/>
                </a:rPr>
                <a:t>99%</a:t>
              </a:r>
            </a:p>
          </p:txBody>
        </p:sp>
        <p:sp>
          <p:nvSpPr>
            <p:cNvPr id="64" name="Arc 63">
              <a:extLst>
                <a:ext uri="{FF2B5EF4-FFF2-40B4-BE49-F238E27FC236}">
                  <a16:creationId xmlns:a16="http://schemas.microsoft.com/office/drawing/2014/main" id="{D8FF9ACC-1EB2-31ED-80E3-6227444C4C04}"/>
                </a:ext>
              </a:extLst>
            </p:cNvPr>
            <p:cNvSpPr/>
            <p:nvPr/>
          </p:nvSpPr>
          <p:spPr>
            <a:xfrm>
              <a:off x="8081445" y="5303401"/>
              <a:ext cx="802790" cy="802790"/>
            </a:xfrm>
            <a:prstGeom prst="arc">
              <a:avLst>
                <a:gd name="adj1" fmla="val 16200000"/>
                <a:gd name="adj2" fmla="val 14796994"/>
              </a:avLst>
            </a:prstGeom>
            <a:ln w="101600" cap="rnd" cmpd="sng">
              <a:solidFill>
                <a:srgbClr val="00AEE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dirty="0"/>
            </a:p>
          </p:txBody>
        </p:sp>
      </p:grpSp>
      <p:sp>
        <p:nvSpPr>
          <p:cNvPr id="5" name="TextBox 4">
            <a:extLst>
              <a:ext uri="{FF2B5EF4-FFF2-40B4-BE49-F238E27FC236}">
                <a16:creationId xmlns:a16="http://schemas.microsoft.com/office/drawing/2014/main" id="{54A8BC2C-1C23-ECBA-0B05-F801CA8075B9}"/>
              </a:ext>
            </a:extLst>
          </p:cNvPr>
          <p:cNvSpPr txBox="1"/>
          <p:nvPr/>
        </p:nvSpPr>
        <p:spPr>
          <a:xfrm>
            <a:off x="632512" y="3008728"/>
            <a:ext cx="2099399" cy="1828528"/>
          </a:xfrm>
          <a:prstGeom prst="rect">
            <a:avLst/>
          </a:prstGeom>
          <a:noFill/>
        </p:spPr>
        <p:txBody>
          <a:bodyPr wrap="square" lIns="0" tIns="0" rIns="0" bIns="0" rtlCol="0" anchor="ctr">
            <a:noAutofit/>
          </a:bodyPr>
          <a:lstStyle/>
          <a:p>
            <a:r>
              <a:rPr lang="en-US" sz="1600" u="none" strike="noStrike" dirty="0">
                <a:solidFill>
                  <a:srgbClr val="000000"/>
                </a:solidFill>
                <a:effectLst/>
                <a:cs typeface="Sarabun Light" pitchFamily="2" charset="-34"/>
              </a:rPr>
              <a:t>Reminder:</a:t>
            </a:r>
          </a:p>
          <a:p>
            <a:r>
              <a:rPr lang="en-US" sz="1600" u="none" strike="noStrike" dirty="0">
                <a:solidFill>
                  <a:srgbClr val="000000"/>
                </a:solidFill>
                <a:effectLst/>
                <a:cs typeface="Sarabun Light" pitchFamily="2" charset="-34"/>
              </a:rPr>
              <a:t>If you need a specific value in your chart, refer to “additional assets” on slide 3 for guidance on changing the chart.</a:t>
            </a:r>
            <a:endParaRPr lang="en-US" sz="1600" dirty="0">
              <a:cs typeface="Sarabun Light" pitchFamily="2" charset="-34"/>
            </a:endParaRPr>
          </a:p>
        </p:txBody>
      </p:sp>
    </p:spTree>
    <p:extLst>
      <p:ext uri="{BB962C8B-B14F-4D97-AF65-F5344CB8AC3E}">
        <p14:creationId xmlns:p14="http://schemas.microsoft.com/office/powerpoint/2010/main" val="4447295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group of people sitting at a table&#10;&#10;Description automatically generated">
            <a:extLst>
              <a:ext uri="{FF2B5EF4-FFF2-40B4-BE49-F238E27FC236}">
                <a16:creationId xmlns:a16="http://schemas.microsoft.com/office/drawing/2014/main" id="{1AA22557-E299-242D-2A83-D02EFBB05389}"/>
              </a:ext>
            </a:extLst>
          </p:cNvPr>
          <p:cNvPicPr>
            <a:picLocks noGrp="1" noChangeAspect="1"/>
          </p:cNvPicPr>
          <p:nvPr>
            <p:ph type="pic" sz="quarter" idx="11"/>
          </p:nvPr>
        </p:nvPicPr>
        <p:blipFill rotWithShape="1">
          <a:blip r:embed="rId2" cstate="screen">
            <a:extLst>
              <a:ext uri="{28A0092B-C50C-407E-A947-70E740481C1C}">
                <a14:useLocalDpi xmlns:a14="http://schemas.microsoft.com/office/drawing/2010/main"/>
              </a:ext>
            </a:extLst>
          </a:blip>
          <a:srcRect t="44" b="44"/>
          <a:stretch/>
        </p:blipFill>
        <p:spPr>
          <a:xfrm>
            <a:off x="6153150" y="0"/>
            <a:ext cx="6038850" cy="6858000"/>
          </a:xfrm>
        </p:spPr>
      </p:pic>
      <p:sp>
        <p:nvSpPr>
          <p:cNvPr id="2" name="Title 1">
            <a:extLst>
              <a:ext uri="{FF2B5EF4-FFF2-40B4-BE49-F238E27FC236}">
                <a16:creationId xmlns:a16="http://schemas.microsoft.com/office/drawing/2014/main" id="{A8A2134B-0AEC-F2B8-5525-D970EA1E8B77}"/>
              </a:ext>
            </a:extLst>
          </p:cNvPr>
          <p:cNvSpPr>
            <a:spLocks noGrp="1"/>
          </p:cNvSpPr>
          <p:nvPr>
            <p:ph type="title"/>
          </p:nvPr>
        </p:nvSpPr>
        <p:spPr>
          <a:xfrm>
            <a:off x="629272" y="642635"/>
            <a:ext cx="4956172" cy="646331"/>
          </a:xfrm>
        </p:spPr>
        <p:txBody>
          <a:bodyPr>
            <a:noAutofit/>
          </a:bodyPr>
          <a:lstStyle/>
          <a:p>
            <a:r>
              <a:rPr lang="en-US" dirty="0"/>
              <a:t>Insert key insight </a:t>
            </a:r>
            <a:br>
              <a:rPr lang="en-US" dirty="0"/>
            </a:br>
            <a:r>
              <a:rPr lang="en-US" dirty="0"/>
              <a:t>or takeaway</a:t>
            </a:r>
          </a:p>
        </p:txBody>
      </p:sp>
      <p:graphicFrame>
        <p:nvGraphicFramePr>
          <p:cNvPr id="6" name="Chart 5">
            <a:extLst>
              <a:ext uri="{FF2B5EF4-FFF2-40B4-BE49-F238E27FC236}">
                <a16:creationId xmlns:a16="http://schemas.microsoft.com/office/drawing/2014/main" id="{80C27E6F-07BB-29E9-F2A0-8F64E639DA49}"/>
              </a:ext>
            </a:extLst>
          </p:cNvPr>
          <p:cNvGraphicFramePr/>
          <p:nvPr>
            <p:extLst>
              <p:ext uri="{D42A27DB-BD31-4B8C-83A1-F6EECF244321}">
                <p14:modId xmlns:p14="http://schemas.microsoft.com/office/powerpoint/2010/main" val="1533204401"/>
              </p:ext>
            </p:extLst>
          </p:nvPr>
        </p:nvGraphicFramePr>
        <p:xfrm>
          <a:off x="663136" y="2068635"/>
          <a:ext cx="4956175" cy="348569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190540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123D1-2375-BE8A-0F2D-AF1D80ABBE55}"/>
              </a:ext>
            </a:extLst>
          </p:cNvPr>
          <p:cNvSpPr>
            <a:spLocks noGrp="1"/>
          </p:cNvSpPr>
          <p:nvPr>
            <p:ph type="title"/>
          </p:nvPr>
        </p:nvSpPr>
        <p:spPr>
          <a:xfrm>
            <a:off x="629271" y="642635"/>
            <a:ext cx="10933459" cy="646331"/>
          </a:xfrm>
        </p:spPr>
        <p:txBody>
          <a:bodyPr>
            <a:noAutofit/>
          </a:bodyPr>
          <a:lstStyle/>
          <a:p>
            <a:r>
              <a:rPr lang="en-US" dirty="0"/>
              <a:t>Comparison key insight or takeaway</a:t>
            </a:r>
          </a:p>
        </p:txBody>
      </p:sp>
      <p:graphicFrame>
        <p:nvGraphicFramePr>
          <p:cNvPr id="3" name="Chart Placeholder 14">
            <a:extLst>
              <a:ext uri="{FF2B5EF4-FFF2-40B4-BE49-F238E27FC236}">
                <a16:creationId xmlns:a16="http://schemas.microsoft.com/office/drawing/2014/main" id="{955F59CA-483F-4769-B550-DFE13D4B5285}"/>
              </a:ext>
            </a:extLst>
          </p:cNvPr>
          <p:cNvGraphicFramePr>
            <a:graphicFrameLocks/>
          </p:cNvGraphicFramePr>
          <p:nvPr>
            <p:extLst>
              <p:ext uri="{D42A27DB-BD31-4B8C-83A1-F6EECF244321}">
                <p14:modId xmlns:p14="http://schemas.microsoft.com/office/powerpoint/2010/main" val="3268184004"/>
              </p:ext>
            </p:extLst>
          </p:nvPr>
        </p:nvGraphicFramePr>
        <p:xfrm>
          <a:off x="706119" y="1560048"/>
          <a:ext cx="10857229" cy="423584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198543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lose-up of a server&#10;&#10;Description automatically generated">
            <a:extLst>
              <a:ext uri="{FF2B5EF4-FFF2-40B4-BE49-F238E27FC236}">
                <a16:creationId xmlns:a16="http://schemas.microsoft.com/office/drawing/2014/main" id="{A5B62D3A-9777-CD2C-D060-E1DAEA0EC39C}"/>
              </a:ext>
            </a:extLst>
          </p:cNvPr>
          <p:cNvPicPr>
            <a:picLocks noGrp="1" noChangeAspect="1"/>
          </p:cNvPicPr>
          <p:nvPr>
            <p:ph type="pic" sz="quarter" idx="11"/>
          </p:nvPr>
        </p:nvPicPr>
        <p:blipFill rotWithShape="1">
          <a:blip r:embed="rId2" cstate="screen">
            <a:extLst>
              <a:ext uri="{28A0092B-C50C-407E-A947-70E740481C1C}">
                <a14:useLocalDpi xmlns:a14="http://schemas.microsoft.com/office/drawing/2010/main"/>
              </a:ext>
            </a:extLst>
          </a:blip>
          <a:srcRect t="32" b="32"/>
          <a:stretch/>
        </p:blipFill>
        <p:spPr>
          <a:xfrm>
            <a:off x="0" y="0"/>
            <a:ext cx="5938838" cy="6858000"/>
          </a:xfrm>
        </p:spPr>
      </p:pic>
      <p:sp>
        <p:nvSpPr>
          <p:cNvPr id="2" name="Title 1">
            <a:extLst>
              <a:ext uri="{FF2B5EF4-FFF2-40B4-BE49-F238E27FC236}">
                <a16:creationId xmlns:a16="http://schemas.microsoft.com/office/drawing/2014/main" id="{B3F1B874-296C-8FD5-FC76-D4455A4C412B}"/>
              </a:ext>
            </a:extLst>
          </p:cNvPr>
          <p:cNvSpPr>
            <a:spLocks noGrp="1"/>
          </p:cNvSpPr>
          <p:nvPr>
            <p:ph type="title"/>
          </p:nvPr>
        </p:nvSpPr>
        <p:spPr>
          <a:xfrm>
            <a:off x="6516398" y="642635"/>
            <a:ext cx="5003800" cy="646331"/>
          </a:xfrm>
        </p:spPr>
        <p:txBody>
          <a:bodyPr>
            <a:noAutofit/>
          </a:bodyPr>
          <a:lstStyle/>
          <a:p>
            <a:r>
              <a:rPr lang="en-US" dirty="0"/>
              <a:t>Insert key insight or takeaway</a:t>
            </a:r>
          </a:p>
        </p:txBody>
      </p:sp>
      <p:graphicFrame>
        <p:nvGraphicFramePr>
          <p:cNvPr id="5" name="Chart 4">
            <a:extLst>
              <a:ext uri="{FF2B5EF4-FFF2-40B4-BE49-F238E27FC236}">
                <a16:creationId xmlns:a16="http://schemas.microsoft.com/office/drawing/2014/main" id="{6C655786-6E30-BE1B-40B7-304D25F8A0D8}"/>
              </a:ext>
            </a:extLst>
          </p:cNvPr>
          <p:cNvGraphicFramePr/>
          <p:nvPr>
            <p:extLst>
              <p:ext uri="{D42A27DB-BD31-4B8C-83A1-F6EECF244321}">
                <p14:modId xmlns:p14="http://schemas.microsoft.com/office/powerpoint/2010/main" val="1483426097"/>
              </p:ext>
            </p:extLst>
          </p:nvPr>
        </p:nvGraphicFramePr>
        <p:xfrm>
          <a:off x="6564313" y="2038350"/>
          <a:ext cx="4865687" cy="39608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69403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D0029-6FBA-4432-C308-2534EBED4CEC}"/>
              </a:ext>
            </a:extLst>
          </p:cNvPr>
          <p:cNvSpPr>
            <a:spLocks noGrp="1"/>
          </p:cNvSpPr>
          <p:nvPr>
            <p:ph type="title"/>
          </p:nvPr>
        </p:nvSpPr>
        <p:spPr>
          <a:xfrm>
            <a:off x="629271" y="688355"/>
            <a:ext cx="10933459" cy="553998"/>
          </a:xfrm>
        </p:spPr>
        <p:txBody>
          <a:bodyPr/>
          <a:lstStyle/>
          <a:p>
            <a:r>
              <a:rPr lang="en-US" dirty="0"/>
              <a:t>Insert key insight or takeaway</a:t>
            </a:r>
          </a:p>
        </p:txBody>
      </p:sp>
      <p:graphicFrame>
        <p:nvGraphicFramePr>
          <p:cNvPr id="3" name="Chart 2">
            <a:extLst>
              <a:ext uri="{FF2B5EF4-FFF2-40B4-BE49-F238E27FC236}">
                <a16:creationId xmlns:a16="http://schemas.microsoft.com/office/drawing/2014/main" id="{F497D788-7151-F273-D3F4-92A4080185B4}"/>
              </a:ext>
            </a:extLst>
          </p:cNvPr>
          <p:cNvGraphicFramePr/>
          <p:nvPr>
            <p:extLst>
              <p:ext uri="{D42A27DB-BD31-4B8C-83A1-F6EECF244321}">
                <p14:modId xmlns:p14="http://schemas.microsoft.com/office/powerpoint/2010/main" val="3608936820"/>
              </p:ext>
            </p:extLst>
          </p:nvPr>
        </p:nvGraphicFramePr>
        <p:xfrm>
          <a:off x="755650" y="2229083"/>
          <a:ext cx="10598150" cy="393994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86609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CC91F-3482-2041-6849-DE3040DFE3E6}"/>
              </a:ext>
            </a:extLst>
          </p:cNvPr>
          <p:cNvSpPr>
            <a:spLocks noGrp="1"/>
          </p:cNvSpPr>
          <p:nvPr>
            <p:ph type="title"/>
          </p:nvPr>
        </p:nvSpPr>
        <p:spPr>
          <a:xfrm>
            <a:off x="629271" y="642635"/>
            <a:ext cx="10933459" cy="646331"/>
          </a:xfrm>
        </p:spPr>
        <p:txBody>
          <a:bodyPr>
            <a:noAutofit/>
          </a:bodyPr>
          <a:lstStyle/>
          <a:p>
            <a:r>
              <a:rPr lang="en-US" dirty="0"/>
              <a:t>Data key insight or takeaway</a:t>
            </a:r>
          </a:p>
        </p:txBody>
      </p:sp>
      <p:graphicFrame>
        <p:nvGraphicFramePr>
          <p:cNvPr id="3" name="Table 2">
            <a:extLst>
              <a:ext uri="{FF2B5EF4-FFF2-40B4-BE49-F238E27FC236}">
                <a16:creationId xmlns:a16="http://schemas.microsoft.com/office/drawing/2014/main" id="{1CA1992F-F9E3-E1BE-EF25-C1262D5DC54A}"/>
              </a:ext>
            </a:extLst>
          </p:cNvPr>
          <p:cNvGraphicFramePr>
            <a:graphicFrameLocks noGrp="1"/>
          </p:cNvGraphicFramePr>
          <p:nvPr>
            <p:extLst>
              <p:ext uri="{D42A27DB-BD31-4B8C-83A1-F6EECF244321}">
                <p14:modId xmlns:p14="http://schemas.microsoft.com/office/powerpoint/2010/main" val="1363699585"/>
              </p:ext>
            </p:extLst>
          </p:nvPr>
        </p:nvGraphicFramePr>
        <p:xfrm>
          <a:off x="749301" y="1700213"/>
          <a:ext cx="10655302" cy="3592696"/>
        </p:xfrm>
        <a:graphic>
          <a:graphicData uri="http://schemas.openxmlformats.org/drawingml/2006/table">
            <a:tbl>
              <a:tblPr firstRow="1" bandRow="1">
                <a:tableStyleId>{5C22544A-7EE6-4342-B048-85BDC9FD1C3A}</a:tableStyleId>
              </a:tblPr>
              <a:tblGrid>
                <a:gridCol w="1522186">
                  <a:extLst>
                    <a:ext uri="{9D8B030D-6E8A-4147-A177-3AD203B41FA5}">
                      <a16:colId xmlns:a16="http://schemas.microsoft.com/office/drawing/2014/main" val="2359107265"/>
                    </a:ext>
                  </a:extLst>
                </a:gridCol>
                <a:gridCol w="1522186">
                  <a:extLst>
                    <a:ext uri="{9D8B030D-6E8A-4147-A177-3AD203B41FA5}">
                      <a16:colId xmlns:a16="http://schemas.microsoft.com/office/drawing/2014/main" val="1151076482"/>
                    </a:ext>
                  </a:extLst>
                </a:gridCol>
                <a:gridCol w="1522186">
                  <a:extLst>
                    <a:ext uri="{9D8B030D-6E8A-4147-A177-3AD203B41FA5}">
                      <a16:colId xmlns:a16="http://schemas.microsoft.com/office/drawing/2014/main" val="2449768375"/>
                    </a:ext>
                  </a:extLst>
                </a:gridCol>
                <a:gridCol w="1522186">
                  <a:extLst>
                    <a:ext uri="{9D8B030D-6E8A-4147-A177-3AD203B41FA5}">
                      <a16:colId xmlns:a16="http://schemas.microsoft.com/office/drawing/2014/main" val="1107373600"/>
                    </a:ext>
                  </a:extLst>
                </a:gridCol>
                <a:gridCol w="1522186">
                  <a:extLst>
                    <a:ext uri="{9D8B030D-6E8A-4147-A177-3AD203B41FA5}">
                      <a16:colId xmlns:a16="http://schemas.microsoft.com/office/drawing/2014/main" val="3499095648"/>
                    </a:ext>
                  </a:extLst>
                </a:gridCol>
                <a:gridCol w="1522186">
                  <a:extLst>
                    <a:ext uri="{9D8B030D-6E8A-4147-A177-3AD203B41FA5}">
                      <a16:colId xmlns:a16="http://schemas.microsoft.com/office/drawing/2014/main" val="3169439024"/>
                    </a:ext>
                  </a:extLst>
                </a:gridCol>
                <a:gridCol w="1522186">
                  <a:extLst>
                    <a:ext uri="{9D8B030D-6E8A-4147-A177-3AD203B41FA5}">
                      <a16:colId xmlns:a16="http://schemas.microsoft.com/office/drawing/2014/main" val="1496383641"/>
                    </a:ext>
                  </a:extLst>
                </a:gridCol>
              </a:tblGrid>
              <a:tr h="365272">
                <a:tc>
                  <a:txBody>
                    <a:bodyPr/>
                    <a:lstStyle/>
                    <a:p>
                      <a:pPr algn="l"/>
                      <a:r>
                        <a:rPr lang="en-US" sz="1400" b="1" i="0" dirty="0">
                          <a:latin typeface="+mj-lt"/>
                          <a:cs typeface="Noto Serif Tamil Light" panose="02020402060505020204" pitchFamily="18" charset="0"/>
                        </a:rPr>
                        <a:t>Title</a:t>
                      </a:r>
                    </a:p>
                  </a:txBody>
                  <a:tcPr marL="121920" marR="121920" marT="60960" marB="60960">
                    <a:solidFill>
                      <a:srgbClr val="635F5E"/>
                    </a:solidFill>
                  </a:tcPr>
                </a:tc>
                <a:tc>
                  <a:txBody>
                    <a:bodyPr/>
                    <a:lstStyle/>
                    <a:p>
                      <a:pPr algn="l"/>
                      <a:r>
                        <a:rPr lang="en-US" sz="1400" b="1" i="0" dirty="0">
                          <a:latin typeface="+mj-lt"/>
                          <a:cs typeface="Noto Serif Tamil Light" panose="02020402060505020204" pitchFamily="18" charset="0"/>
                        </a:rPr>
                        <a:t>Title</a:t>
                      </a:r>
                    </a:p>
                  </a:txBody>
                  <a:tcPr marL="121920" marR="121920" marT="60960" marB="60960">
                    <a:solidFill>
                      <a:srgbClr val="635F5E"/>
                    </a:solidFill>
                  </a:tcPr>
                </a:tc>
                <a:tc>
                  <a:txBody>
                    <a:bodyPr/>
                    <a:lstStyle/>
                    <a:p>
                      <a:pPr algn="l"/>
                      <a:r>
                        <a:rPr lang="en-US" sz="1400" b="1" i="0" dirty="0">
                          <a:latin typeface="+mj-lt"/>
                          <a:cs typeface="Noto Serif Tamil Light" panose="02020402060505020204" pitchFamily="18" charset="0"/>
                        </a:rPr>
                        <a:t>Title</a:t>
                      </a:r>
                    </a:p>
                  </a:txBody>
                  <a:tcPr marL="121920" marR="121920" marT="60960" marB="60960">
                    <a:solidFill>
                      <a:srgbClr val="635F5E"/>
                    </a:solidFill>
                  </a:tcPr>
                </a:tc>
                <a:tc>
                  <a:txBody>
                    <a:bodyPr/>
                    <a:lstStyle/>
                    <a:p>
                      <a:pPr algn="l"/>
                      <a:r>
                        <a:rPr lang="en-US" sz="1400" b="1" i="0" dirty="0">
                          <a:latin typeface="+mj-lt"/>
                          <a:cs typeface="Noto Serif Tamil Light" panose="02020402060505020204" pitchFamily="18" charset="0"/>
                        </a:rPr>
                        <a:t>Title</a:t>
                      </a:r>
                    </a:p>
                  </a:txBody>
                  <a:tcPr marL="121920" marR="121920" marT="60960" marB="60960">
                    <a:solidFill>
                      <a:srgbClr val="635F5E"/>
                    </a:solidFill>
                  </a:tcPr>
                </a:tc>
                <a:tc>
                  <a:txBody>
                    <a:bodyPr/>
                    <a:lstStyle/>
                    <a:p>
                      <a:pPr algn="l"/>
                      <a:r>
                        <a:rPr lang="en-US" sz="1400" b="1" i="0" dirty="0">
                          <a:latin typeface="+mj-lt"/>
                          <a:cs typeface="Noto Serif Tamil Light" panose="02020402060505020204" pitchFamily="18" charset="0"/>
                        </a:rPr>
                        <a:t>Title</a:t>
                      </a:r>
                    </a:p>
                  </a:txBody>
                  <a:tcPr marL="121920" marR="121920" marT="60960" marB="60960">
                    <a:solidFill>
                      <a:srgbClr val="635F5E"/>
                    </a:solidFill>
                  </a:tcPr>
                </a:tc>
                <a:tc>
                  <a:txBody>
                    <a:bodyPr/>
                    <a:lstStyle/>
                    <a:p>
                      <a:pPr algn="l"/>
                      <a:r>
                        <a:rPr lang="en-US" sz="1400" b="1" i="0" dirty="0">
                          <a:latin typeface="+mj-lt"/>
                          <a:cs typeface="Noto Serif Tamil Light" panose="02020402060505020204" pitchFamily="18" charset="0"/>
                        </a:rPr>
                        <a:t>Title</a:t>
                      </a:r>
                    </a:p>
                  </a:txBody>
                  <a:tcPr marL="121920" marR="121920" marT="60960" marB="60960">
                    <a:solidFill>
                      <a:srgbClr val="635F5E"/>
                    </a:solidFill>
                  </a:tcPr>
                </a:tc>
                <a:tc>
                  <a:txBody>
                    <a:bodyPr/>
                    <a:lstStyle/>
                    <a:p>
                      <a:pPr algn="l"/>
                      <a:r>
                        <a:rPr lang="en-US" sz="1400" b="1" i="0" dirty="0">
                          <a:latin typeface="+mj-lt"/>
                          <a:cs typeface="Noto Serif Tamil Light" panose="02020402060505020204" pitchFamily="18" charset="0"/>
                        </a:rPr>
                        <a:t>Title</a:t>
                      </a:r>
                    </a:p>
                  </a:txBody>
                  <a:tcPr marL="121920" marR="121920" marT="60960" marB="60960">
                    <a:solidFill>
                      <a:srgbClr val="635F5E"/>
                    </a:solidFill>
                  </a:tcPr>
                </a:tc>
                <a:extLst>
                  <a:ext uri="{0D108BD9-81ED-4DB2-BD59-A6C34878D82A}">
                    <a16:rowId xmlns:a16="http://schemas.microsoft.com/office/drawing/2014/main" val="1487388111"/>
                  </a:ext>
                </a:extLst>
              </a:tr>
              <a:tr h="806856">
                <a:tc>
                  <a:txBody>
                    <a:bodyPr/>
                    <a:lstStyle/>
                    <a:p>
                      <a:pPr algn="l"/>
                      <a:r>
                        <a:rPr lang="en-US" sz="1400" b="0" i="0" dirty="0">
                          <a:latin typeface="Sarabun Light" pitchFamily="2" charset="-34"/>
                          <a:cs typeface="Sarabun Light" pitchFamily="2" charset="-34"/>
                        </a:rPr>
                        <a:t>Text</a:t>
                      </a:r>
                    </a:p>
                  </a:txBody>
                  <a:tcPr marL="121920" marR="121920" marT="60960" marB="60960">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0" i="0" dirty="0">
                          <a:latin typeface="Sarabun Light" pitchFamily="2" charset="-34"/>
                          <a:cs typeface="Sarabun Light" pitchFamily="2" charset="-34"/>
                        </a:rPr>
                        <a:t>Text</a:t>
                      </a:r>
                    </a:p>
                    <a:p>
                      <a:pPr algn="l"/>
                      <a:endParaRPr lang="en-US" sz="1400" b="0" i="0" dirty="0">
                        <a:latin typeface="Sarabun Light" pitchFamily="2" charset="-34"/>
                        <a:cs typeface="Sarabun Light" pitchFamily="2" charset="-34"/>
                      </a:endParaRPr>
                    </a:p>
                  </a:txBody>
                  <a:tcPr marL="121920" marR="121920" marT="60960" marB="60960">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0" i="0" dirty="0">
                          <a:latin typeface="Sarabun Light" pitchFamily="2" charset="-34"/>
                          <a:cs typeface="Sarabun Light" pitchFamily="2" charset="-34"/>
                        </a:rPr>
                        <a:t>Text</a:t>
                      </a:r>
                    </a:p>
                    <a:p>
                      <a:pPr algn="l"/>
                      <a:endParaRPr lang="en-US" sz="1400" b="0" i="0" dirty="0">
                        <a:latin typeface="Sarabun Light" pitchFamily="2" charset="-34"/>
                        <a:cs typeface="Sarabun Light" pitchFamily="2" charset="-34"/>
                      </a:endParaRPr>
                    </a:p>
                  </a:txBody>
                  <a:tcPr marL="121920" marR="121920" marT="60960" marB="60960">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0" i="0" dirty="0">
                          <a:latin typeface="Sarabun Light" pitchFamily="2" charset="-34"/>
                          <a:cs typeface="Sarabun Light" pitchFamily="2" charset="-34"/>
                        </a:rPr>
                        <a:t>Text</a:t>
                      </a:r>
                    </a:p>
                    <a:p>
                      <a:pPr algn="l"/>
                      <a:endParaRPr lang="en-US" sz="1400" b="0" i="0" dirty="0">
                        <a:latin typeface="Sarabun Light" pitchFamily="2" charset="-34"/>
                        <a:cs typeface="Sarabun Light" pitchFamily="2" charset="-34"/>
                      </a:endParaRPr>
                    </a:p>
                  </a:txBody>
                  <a:tcPr marL="121920" marR="121920" marT="60960" marB="60960">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0" i="0" dirty="0">
                          <a:latin typeface="Sarabun Light" pitchFamily="2" charset="-34"/>
                          <a:cs typeface="Sarabun Light" pitchFamily="2" charset="-34"/>
                        </a:rPr>
                        <a:t>Text</a:t>
                      </a:r>
                    </a:p>
                    <a:p>
                      <a:pPr algn="l"/>
                      <a:endParaRPr lang="en-US" sz="1400" b="0" i="0" dirty="0">
                        <a:latin typeface="Sarabun Light" pitchFamily="2" charset="-34"/>
                        <a:cs typeface="Sarabun Light" pitchFamily="2" charset="-34"/>
                      </a:endParaRPr>
                    </a:p>
                  </a:txBody>
                  <a:tcPr marL="121920" marR="121920" marT="60960" marB="60960">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0" i="0" dirty="0">
                          <a:latin typeface="Sarabun Light" pitchFamily="2" charset="-34"/>
                          <a:cs typeface="Sarabun Light" pitchFamily="2" charset="-34"/>
                        </a:rPr>
                        <a:t>Text</a:t>
                      </a:r>
                    </a:p>
                    <a:p>
                      <a:pPr algn="l"/>
                      <a:endParaRPr lang="en-US" sz="1400" b="0" i="0" dirty="0">
                        <a:latin typeface="Sarabun Light" pitchFamily="2" charset="-34"/>
                        <a:cs typeface="Sarabun Light" pitchFamily="2" charset="-34"/>
                      </a:endParaRPr>
                    </a:p>
                  </a:txBody>
                  <a:tcPr marL="121920" marR="121920" marT="60960" marB="60960">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0" i="0" dirty="0">
                          <a:latin typeface="Sarabun Light" pitchFamily="2" charset="-34"/>
                          <a:cs typeface="Sarabun Light" pitchFamily="2" charset="-34"/>
                        </a:rPr>
                        <a:t>Text</a:t>
                      </a:r>
                    </a:p>
                    <a:p>
                      <a:pPr algn="l"/>
                      <a:endParaRPr lang="en-US" sz="1400" b="0" i="0" dirty="0">
                        <a:latin typeface="Sarabun Light" pitchFamily="2" charset="-34"/>
                        <a:cs typeface="Sarabun Light" pitchFamily="2" charset="-34"/>
                      </a:endParaRPr>
                    </a:p>
                  </a:txBody>
                  <a:tcPr marL="121920" marR="121920" marT="60960" marB="60960">
                    <a:solidFill>
                      <a:schemeClr val="bg1"/>
                    </a:solidFill>
                  </a:tcPr>
                </a:tc>
                <a:extLst>
                  <a:ext uri="{0D108BD9-81ED-4DB2-BD59-A6C34878D82A}">
                    <a16:rowId xmlns:a16="http://schemas.microsoft.com/office/drawing/2014/main" val="3343502879"/>
                  </a:ext>
                </a:extLst>
              </a:tr>
              <a:tr h="806856">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0" i="0" dirty="0">
                          <a:latin typeface="Sarabun Light" pitchFamily="2" charset="-34"/>
                          <a:cs typeface="Sarabun Light" pitchFamily="2" charset="-34"/>
                        </a:rPr>
                        <a:t>Text</a:t>
                      </a:r>
                    </a:p>
                    <a:p>
                      <a:pPr algn="l"/>
                      <a:endParaRPr lang="en-US" sz="1400" b="0" i="0" dirty="0">
                        <a:latin typeface="Sarabun Light" pitchFamily="2" charset="-34"/>
                        <a:cs typeface="Sarabun Light" pitchFamily="2" charset="-34"/>
                      </a:endParaRPr>
                    </a:p>
                  </a:txBody>
                  <a:tcPr marL="121920" marR="121920" marT="60960" marB="60960">
                    <a:solidFill>
                      <a:srgbClr val="F1F1F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0" i="0" dirty="0">
                          <a:latin typeface="Sarabun Light" pitchFamily="2" charset="-34"/>
                          <a:cs typeface="Sarabun Light" pitchFamily="2" charset="-34"/>
                        </a:rPr>
                        <a:t>Text</a:t>
                      </a:r>
                    </a:p>
                    <a:p>
                      <a:pPr algn="l"/>
                      <a:endParaRPr lang="en-US" sz="1400" b="0" i="0" dirty="0">
                        <a:latin typeface="Sarabun Light" pitchFamily="2" charset="-34"/>
                        <a:cs typeface="Sarabun Light" pitchFamily="2" charset="-34"/>
                      </a:endParaRPr>
                    </a:p>
                  </a:txBody>
                  <a:tcPr marL="121920" marR="121920" marT="60960" marB="60960">
                    <a:solidFill>
                      <a:srgbClr val="F1F1F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0" i="0" dirty="0">
                          <a:latin typeface="Sarabun Light" pitchFamily="2" charset="-34"/>
                          <a:cs typeface="Sarabun Light" pitchFamily="2" charset="-34"/>
                        </a:rPr>
                        <a:t>Text</a:t>
                      </a:r>
                    </a:p>
                    <a:p>
                      <a:pPr algn="l"/>
                      <a:endParaRPr lang="en-US" sz="1400" b="0" i="0" dirty="0">
                        <a:latin typeface="Sarabun Light" pitchFamily="2" charset="-34"/>
                        <a:cs typeface="Sarabun Light" pitchFamily="2" charset="-34"/>
                      </a:endParaRPr>
                    </a:p>
                  </a:txBody>
                  <a:tcPr marL="121920" marR="121920" marT="60960" marB="60960">
                    <a:solidFill>
                      <a:srgbClr val="F1F1F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0" i="0" dirty="0">
                          <a:latin typeface="Sarabun Light" pitchFamily="2" charset="-34"/>
                          <a:cs typeface="Sarabun Light" pitchFamily="2" charset="-34"/>
                        </a:rPr>
                        <a:t>Text</a:t>
                      </a:r>
                    </a:p>
                    <a:p>
                      <a:pPr algn="l"/>
                      <a:endParaRPr lang="en-US" sz="1400" b="0" i="0" dirty="0">
                        <a:latin typeface="Sarabun Light" pitchFamily="2" charset="-34"/>
                        <a:cs typeface="Sarabun Light" pitchFamily="2" charset="-34"/>
                      </a:endParaRPr>
                    </a:p>
                  </a:txBody>
                  <a:tcPr marL="121920" marR="121920" marT="60960" marB="60960">
                    <a:solidFill>
                      <a:srgbClr val="F1F1F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0" i="0" dirty="0">
                          <a:latin typeface="Sarabun Light" pitchFamily="2" charset="-34"/>
                          <a:cs typeface="Sarabun Light" pitchFamily="2" charset="-34"/>
                        </a:rPr>
                        <a:t>Text</a:t>
                      </a:r>
                    </a:p>
                    <a:p>
                      <a:pPr algn="l"/>
                      <a:endParaRPr lang="en-US" sz="1400" b="0" i="0" dirty="0">
                        <a:latin typeface="Sarabun Light" pitchFamily="2" charset="-34"/>
                        <a:cs typeface="Sarabun Light" pitchFamily="2" charset="-34"/>
                      </a:endParaRPr>
                    </a:p>
                  </a:txBody>
                  <a:tcPr marL="121920" marR="121920" marT="60960" marB="60960">
                    <a:solidFill>
                      <a:srgbClr val="F1F1F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0" i="0" dirty="0">
                          <a:latin typeface="Sarabun Light" pitchFamily="2" charset="-34"/>
                          <a:cs typeface="Sarabun Light" pitchFamily="2" charset="-34"/>
                        </a:rPr>
                        <a:t>Text</a:t>
                      </a:r>
                    </a:p>
                    <a:p>
                      <a:pPr algn="l"/>
                      <a:endParaRPr lang="en-US" sz="1400" b="0" i="0" dirty="0">
                        <a:latin typeface="Sarabun Light" pitchFamily="2" charset="-34"/>
                        <a:cs typeface="Sarabun Light" pitchFamily="2" charset="-34"/>
                      </a:endParaRPr>
                    </a:p>
                  </a:txBody>
                  <a:tcPr marL="121920" marR="121920" marT="60960" marB="60960">
                    <a:solidFill>
                      <a:srgbClr val="F1F1F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0" i="0" dirty="0">
                          <a:latin typeface="Sarabun Light" pitchFamily="2" charset="-34"/>
                          <a:cs typeface="Sarabun Light" pitchFamily="2" charset="-34"/>
                        </a:rPr>
                        <a:t>Text</a:t>
                      </a:r>
                    </a:p>
                    <a:p>
                      <a:pPr algn="l"/>
                      <a:endParaRPr lang="en-US" sz="1400" b="0" i="0" dirty="0">
                        <a:latin typeface="Sarabun Light" pitchFamily="2" charset="-34"/>
                        <a:cs typeface="Sarabun Light" pitchFamily="2" charset="-34"/>
                      </a:endParaRPr>
                    </a:p>
                  </a:txBody>
                  <a:tcPr marL="121920" marR="121920" marT="60960" marB="60960">
                    <a:solidFill>
                      <a:srgbClr val="F1F1F1"/>
                    </a:solidFill>
                  </a:tcPr>
                </a:tc>
                <a:extLst>
                  <a:ext uri="{0D108BD9-81ED-4DB2-BD59-A6C34878D82A}">
                    <a16:rowId xmlns:a16="http://schemas.microsoft.com/office/drawing/2014/main" val="2538741227"/>
                  </a:ext>
                </a:extLst>
              </a:tr>
              <a:tr h="806856">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0" i="0" dirty="0">
                          <a:latin typeface="Sarabun Light" pitchFamily="2" charset="-34"/>
                          <a:cs typeface="Sarabun Light" pitchFamily="2" charset="-34"/>
                        </a:rPr>
                        <a:t>Text</a:t>
                      </a:r>
                    </a:p>
                    <a:p>
                      <a:pPr algn="l"/>
                      <a:endParaRPr lang="en-US" sz="1400" b="0" i="0" dirty="0">
                        <a:latin typeface="Sarabun Light" pitchFamily="2" charset="-34"/>
                        <a:cs typeface="Sarabun Light" pitchFamily="2" charset="-34"/>
                      </a:endParaRPr>
                    </a:p>
                  </a:txBody>
                  <a:tcPr marL="121920" marR="121920" marT="60960" marB="60960">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0" i="0" dirty="0">
                          <a:latin typeface="Sarabun Light" pitchFamily="2" charset="-34"/>
                          <a:cs typeface="Sarabun Light" pitchFamily="2" charset="-34"/>
                        </a:rPr>
                        <a:t>Text</a:t>
                      </a:r>
                    </a:p>
                    <a:p>
                      <a:pPr algn="l"/>
                      <a:endParaRPr lang="en-US" sz="1400" b="0" i="0" dirty="0">
                        <a:latin typeface="Sarabun Light" pitchFamily="2" charset="-34"/>
                        <a:cs typeface="Sarabun Light" pitchFamily="2" charset="-34"/>
                      </a:endParaRPr>
                    </a:p>
                  </a:txBody>
                  <a:tcPr marL="121920" marR="121920" marT="60960" marB="60960">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0" i="0" dirty="0">
                          <a:latin typeface="Sarabun Light" pitchFamily="2" charset="-34"/>
                          <a:cs typeface="Sarabun Light" pitchFamily="2" charset="-34"/>
                        </a:rPr>
                        <a:t>Text</a:t>
                      </a:r>
                    </a:p>
                    <a:p>
                      <a:pPr algn="l"/>
                      <a:endParaRPr lang="en-US" sz="1400" b="0" i="0" dirty="0">
                        <a:latin typeface="Sarabun Light" pitchFamily="2" charset="-34"/>
                        <a:cs typeface="Sarabun Light" pitchFamily="2" charset="-34"/>
                      </a:endParaRPr>
                    </a:p>
                  </a:txBody>
                  <a:tcPr marL="121920" marR="121920" marT="60960" marB="60960">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0" i="0" dirty="0">
                          <a:latin typeface="Sarabun Light" pitchFamily="2" charset="-34"/>
                          <a:cs typeface="Sarabun Light" pitchFamily="2" charset="-34"/>
                        </a:rPr>
                        <a:t>Text</a:t>
                      </a:r>
                    </a:p>
                    <a:p>
                      <a:pPr algn="l"/>
                      <a:endParaRPr lang="en-US" sz="1400" b="0" i="0" dirty="0">
                        <a:latin typeface="Sarabun Light" pitchFamily="2" charset="-34"/>
                        <a:cs typeface="Sarabun Light" pitchFamily="2" charset="-34"/>
                      </a:endParaRPr>
                    </a:p>
                  </a:txBody>
                  <a:tcPr marL="121920" marR="121920" marT="60960" marB="60960">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0" i="0" dirty="0">
                          <a:latin typeface="Sarabun Light" pitchFamily="2" charset="-34"/>
                          <a:cs typeface="Sarabun Light" pitchFamily="2" charset="-34"/>
                        </a:rPr>
                        <a:t>Text</a:t>
                      </a:r>
                    </a:p>
                    <a:p>
                      <a:pPr algn="l"/>
                      <a:endParaRPr lang="en-US" sz="1400" b="0" i="0" dirty="0">
                        <a:latin typeface="Sarabun Light" pitchFamily="2" charset="-34"/>
                        <a:cs typeface="Sarabun Light" pitchFamily="2" charset="-34"/>
                      </a:endParaRPr>
                    </a:p>
                  </a:txBody>
                  <a:tcPr marL="121920" marR="121920" marT="60960" marB="60960">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0" i="0" dirty="0">
                          <a:latin typeface="Sarabun Light" pitchFamily="2" charset="-34"/>
                          <a:cs typeface="Sarabun Light" pitchFamily="2" charset="-34"/>
                        </a:rPr>
                        <a:t>Text</a:t>
                      </a:r>
                    </a:p>
                    <a:p>
                      <a:pPr algn="l"/>
                      <a:endParaRPr lang="en-US" sz="1400" b="0" i="0" dirty="0">
                        <a:latin typeface="Sarabun Light" pitchFamily="2" charset="-34"/>
                        <a:cs typeface="Sarabun Light" pitchFamily="2" charset="-34"/>
                      </a:endParaRPr>
                    </a:p>
                  </a:txBody>
                  <a:tcPr marL="121920" marR="121920" marT="60960" marB="60960">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0" i="0" dirty="0">
                          <a:latin typeface="Sarabun Light" pitchFamily="2" charset="-34"/>
                          <a:cs typeface="Sarabun Light" pitchFamily="2" charset="-34"/>
                        </a:rPr>
                        <a:t>Text</a:t>
                      </a:r>
                    </a:p>
                    <a:p>
                      <a:pPr algn="l"/>
                      <a:endParaRPr lang="en-US" sz="1400" b="0" i="0" dirty="0">
                        <a:latin typeface="Sarabun Light" pitchFamily="2" charset="-34"/>
                        <a:cs typeface="Sarabun Light" pitchFamily="2" charset="-34"/>
                      </a:endParaRPr>
                    </a:p>
                  </a:txBody>
                  <a:tcPr marL="121920" marR="121920" marT="60960" marB="60960">
                    <a:solidFill>
                      <a:schemeClr val="bg1"/>
                    </a:solidFill>
                  </a:tcPr>
                </a:tc>
                <a:extLst>
                  <a:ext uri="{0D108BD9-81ED-4DB2-BD59-A6C34878D82A}">
                    <a16:rowId xmlns:a16="http://schemas.microsoft.com/office/drawing/2014/main" val="1232467705"/>
                  </a:ext>
                </a:extLst>
              </a:tr>
              <a:tr h="806856">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0" i="0" dirty="0">
                          <a:latin typeface="Sarabun Light" pitchFamily="2" charset="-34"/>
                          <a:cs typeface="Sarabun Light" pitchFamily="2" charset="-34"/>
                        </a:rPr>
                        <a:t>Text</a:t>
                      </a:r>
                    </a:p>
                    <a:p>
                      <a:pPr algn="l"/>
                      <a:endParaRPr lang="en-US" sz="1400" b="0" i="0" dirty="0">
                        <a:latin typeface="Sarabun Light" pitchFamily="2" charset="-34"/>
                        <a:cs typeface="Sarabun Light" pitchFamily="2" charset="-34"/>
                      </a:endParaRPr>
                    </a:p>
                  </a:txBody>
                  <a:tcPr marL="121920" marR="121920" marT="60960" marB="60960">
                    <a:solidFill>
                      <a:srgbClr val="F1F1F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0" i="0" dirty="0">
                          <a:latin typeface="Sarabun Light" pitchFamily="2" charset="-34"/>
                          <a:cs typeface="Sarabun Light" pitchFamily="2" charset="-34"/>
                        </a:rPr>
                        <a:t>Text</a:t>
                      </a:r>
                    </a:p>
                    <a:p>
                      <a:pPr algn="l"/>
                      <a:endParaRPr lang="en-US" sz="1400" b="0" i="0" dirty="0">
                        <a:latin typeface="Sarabun Light" pitchFamily="2" charset="-34"/>
                        <a:cs typeface="Sarabun Light" pitchFamily="2" charset="-34"/>
                      </a:endParaRPr>
                    </a:p>
                  </a:txBody>
                  <a:tcPr marL="121920" marR="121920" marT="60960" marB="60960">
                    <a:solidFill>
                      <a:srgbClr val="F1F1F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0" i="0" dirty="0">
                          <a:latin typeface="Sarabun Light" pitchFamily="2" charset="-34"/>
                          <a:cs typeface="Sarabun Light" pitchFamily="2" charset="-34"/>
                        </a:rPr>
                        <a:t>Text</a:t>
                      </a:r>
                    </a:p>
                    <a:p>
                      <a:pPr algn="l"/>
                      <a:endParaRPr lang="en-US" sz="1400" b="0" i="0" dirty="0">
                        <a:latin typeface="Sarabun Light" pitchFamily="2" charset="-34"/>
                        <a:cs typeface="Sarabun Light" pitchFamily="2" charset="-34"/>
                      </a:endParaRPr>
                    </a:p>
                  </a:txBody>
                  <a:tcPr marL="121920" marR="121920" marT="60960" marB="60960">
                    <a:solidFill>
                      <a:srgbClr val="F1F1F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0" i="0" dirty="0">
                          <a:latin typeface="Sarabun Light" pitchFamily="2" charset="-34"/>
                          <a:cs typeface="Sarabun Light" pitchFamily="2" charset="-34"/>
                        </a:rPr>
                        <a:t>Text</a:t>
                      </a:r>
                    </a:p>
                    <a:p>
                      <a:pPr algn="l"/>
                      <a:endParaRPr lang="en-US" sz="1400" b="0" i="0" dirty="0">
                        <a:latin typeface="Sarabun Light" pitchFamily="2" charset="-34"/>
                        <a:cs typeface="Sarabun Light" pitchFamily="2" charset="-34"/>
                      </a:endParaRPr>
                    </a:p>
                  </a:txBody>
                  <a:tcPr marL="121920" marR="121920" marT="60960" marB="60960">
                    <a:solidFill>
                      <a:srgbClr val="F1F1F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0" i="0" dirty="0">
                          <a:latin typeface="Sarabun Light" pitchFamily="2" charset="-34"/>
                          <a:cs typeface="Sarabun Light" pitchFamily="2" charset="-34"/>
                        </a:rPr>
                        <a:t>Text</a:t>
                      </a:r>
                    </a:p>
                    <a:p>
                      <a:pPr algn="l"/>
                      <a:endParaRPr lang="en-US" sz="1400" b="0" i="0" dirty="0">
                        <a:latin typeface="Sarabun Light" pitchFamily="2" charset="-34"/>
                        <a:cs typeface="Sarabun Light" pitchFamily="2" charset="-34"/>
                      </a:endParaRPr>
                    </a:p>
                  </a:txBody>
                  <a:tcPr marL="121920" marR="121920" marT="60960" marB="60960">
                    <a:solidFill>
                      <a:srgbClr val="F1F1F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0" i="0" dirty="0">
                          <a:latin typeface="Sarabun Light" pitchFamily="2" charset="-34"/>
                          <a:cs typeface="Sarabun Light" pitchFamily="2" charset="-34"/>
                        </a:rPr>
                        <a:t>Text</a:t>
                      </a:r>
                    </a:p>
                    <a:p>
                      <a:pPr algn="l"/>
                      <a:endParaRPr lang="en-US" sz="1400" b="0" i="0" dirty="0">
                        <a:latin typeface="Sarabun Light" pitchFamily="2" charset="-34"/>
                        <a:cs typeface="Sarabun Light" pitchFamily="2" charset="-34"/>
                      </a:endParaRPr>
                    </a:p>
                  </a:txBody>
                  <a:tcPr marL="121920" marR="121920" marT="60960" marB="60960">
                    <a:solidFill>
                      <a:srgbClr val="F1F1F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0" i="0" dirty="0">
                          <a:latin typeface="Sarabun Light" pitchFamily="2" charset="-34"/>
                          <a:cs typeface="Sarabun Light" pitchFamily="2" charset="-34"/>
                        </a:rPr>
                        <a:t>Text</a:t>
                      </a:r>
                    </a:p>
                    <a:p>
                      <a:pPr algn="l"/>
                      <a:endParaRPr lang="en-US" sz="1400" b="0" i="0" dirty="0">
                        <a:latin typeface="Sarabun Light" pitchFamily="2" charset="-34"/>
                        <a:cs typeface="Sarabun Light" pitchFamily="2" charset="-34"/>
                      </a:endParaRPr>
                    </a:p>
                  </a:txBody>
                  <a:tcPr marL="121920" marR="121920" marT="60960" marB="60960">
                    <a:solidFill>
                      <a:srgbClr val="F1F1F1"/>
                    </a:solidFill>
                  </a:tcPr>
                </a:tc>
                <a:extLst>
                  <a:ext uri="{0D108BD9-81ED-4DB2-BD59-A6C34878D82A}">
                    <a16:rowId xmlns:a16="http://schemas.microsoft.com/office/drawing/2014/main" val="2062483695"/>
                  </a:ext>
                </a:extLst>
              </a:tr>
            </a:tbl>
          </a:graphicData>
        </a:graphic>
      </p:graphicFrame>
    </p:spTree>
    <p:extLst>
      <p:ext uri="{BB962C8B-B14F-4D97-AF65-F5344CB8AC3E}">
        <p14:creationId xmlns:p14="http://schemas.microsoft.com/office/powerpoint/2010/main" val="3891183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7C339-724B-0115-F109-E16D2CB928B6}"/>
              </a:ext>
            </a:extLst>
          </p:cNvPr>
          <p:cNvSpPr>
            <a:spLocks noGrp="1"/>
          </p:cNvSpPr>
          <p:nvPr>
            <p:ph type="title"/>
          </p:nvPr>
        </p:nvSpPr>
        <p:spPr>
          <a:xfrm>
            <a:off x="629271" y="642635"/>
            <a:ext cx="10933459" cy="646331"/>
          </a:xfrm>
        </p:spPr>
        <p:txBody>
          <a:bodyPr>
            <a:noAutofit/>
          </a:bodyPr>
          <a:lstStyle/>
          <a:p>
            <a:r>
              <a:rPr lang="en-US" dirty="0"/>
              <a:t>Insert key insight or takeaway</a:t>
            </a:r>
          </a:p>
        </p:txBody>
      </p:sp>
      <p:sp>
        <p:nvSpPr>
          <p:cNvPr id="3" name="Text Placeholder 7">
            <a:extLst>
              <a:ext uri="{FF2B5EF4-FFF2-40B4-BE49-F238E27FC236}">
                <a16:creationId xmlns:a16="http://schemas.microsoft.com/office/drawing/2014/main" id="{BE07489D-35B0-EC87-0E5A-4177B077E3EF}"/>
              </a:ext>
            </a:extLst>
          </p:cNvPr>
          <p:cNvSpPr txBox="1">
            <a:spLocks/>
          </p:cNvSpPr>
          <p:nvPr/>
        </p:nvSpPr>
        <p:spPr>
          <a:xfrm>
            <a:off x="749299" y="2629603"/>
            <a:ext cx="3485617" cy="2961728"/>
          </a:xfrm>
          <a:prstGeom prst="rect">
            <a:avLst/>
          </a:prstGeom>
          <a:solidFill>
            <a:srgbClr val="F0F0F0"/>
          </a:solidFill>
        </p:spPr>
        <p:txBody>
          <a:bodyPr lIns="182880" tIns="144000" rIns="182880" bIns="72000"/>
          <a:lstStyle>
            <a:lvl1pPr marL="0" indent="0" algn="l" defTabSz="914354" rtl="0" eaLnBrk="1" latinLnBrk="0" hangingPunct="1">
              <a:lnSpc>
                <a:spcPct val="100000"/>
              </a:lnSpc>
              <a:spcBef>
                <a:spcPts val="0"/>
              </a:spcBef>
              <a:spcAft>
                <a:spcPts val="800"/>
              </a:spcAft>
              <a:buFont typeface="Arial" panose="020B0604020202020204" pitchFamily="34" charset="0"/>
              <a:buNone/>
              <a:tabLst/>
              <a:defRPr lang="en-US" sz="1400" kern="1200">
                <a:solidFill>
                  <a:schemeClr val="bg1"/>
                </a:solidFill>
                <a:latin typeface="Sarabun" pitchFamily="2" charset="-34"/>
                <a:ea typeface="+mn-ea"/>
                <a:cs typeface="Sarabun" pitchFamily="2" charset="-34"/>
              </a:defRPr>
            </a:lvl1pPr>
            <a:lvl2pPr marL="357699" indent="-349234" algn="l" defTabSz="914354" rtl="0" eaLnBrk="1" latinLnBrk="0" hangingPunct="1">
              <a:lnSpc>
                <a:spcPct val="100000"/>
              </a:lnSpc>
              <a:spcBef>
                <a:spcPts val="0"/>
              </a:spcBef>
              <a:spcAft>
                <a:spcPts val="800"/>
              </a:spcAft>
              <a:buFont typeface="Arial" panose="020B0604020202020204" pitchFamily="34" charset="0"/>
              <a:buChar char="•"/>
              <a:tabLst/>
              <a:defRPr lang="en-US" sz="1100" kern="1200" dirty="0" smtClean="0">
                <a:solidFill>
                  <a:schemeClr val="tx1"/>
                </a:solidFill>
                <a:latin typeface="Sarabun" pitchFamily="2" charset="-34"/>
                <a:ea typeface="+mn-ea"/>
                <a:cs typeface="Sarabun" pitchFamily="2" charset="-34"/>
              </a:defRPr>
            </a:lvl2pPr>
            <a:lvl3pPr marL="656134" indent="-298435" algn="l" defTabSz="914354" rtl="0" eaLnBrk="1" latinLnBrk="0" hangingPunct="1">
              <a:lnSpc>
                <a:spcPct val="100000"/>
              </a:lnSpc>
              <a:spcBef>
                <a:spcPts val="0"/>
              </a:spcBef>
              <a:spcAft>
                <a:spcPts val="800"/>
              </a:spcAft>
              <a:buFont typeface="System Font Regular"/>
              <a:buChar char="⁃"/>
              <a:tabLst/>
              <a:defRPr lang="en-US" sz="1100" kern="1200" dirty="0" smtClean="0">
                <a:solidFill>
                  <a:schemeClr val="tx1"/>
                </a:solidFill>
                <a:latin typeface="Sarabun" pitchFamily="2" charset="-34"/>
                <a:ea typeface="+mn-ea"/>
                <a:cs typeface="Sarabun" pitchFamily="2" charset="-34"/>
              </a:defRPr>
            </a:lvl3pPr>
            <a:lvl4pPr marL="954569" indent="-298435" algn="l" defTabSz="914354" rtl="0" eaLnBrk="1" latinLnBrk="0" hangingPunct="1">
              <a:lnSpc>
                <a:spcPct val="100000"/>
              </a:lnSpc>
              <a:spcBef>
                <a:spcPts val="0"/>
              </a:spcBef>
              <a:spcAft>
                <a:spcPts val="800"/>
              </a:spcAft>
              <a:buFont typeface="System Font Regular"/>
              <a:buChar char="⁃"/>
              <a:tabLst/>
              <a:defRPr lang="en-US" sz="1100" kern="1200" dirty="0" smtClean="0">
                <a:solidFill>
                  <a:schemeClr val="tx1"/>
                </a:solidFill>
                <a:latin typeface="Sarabun" pitchFamily="2" charset="-34"/>
                <a:ea typeface="+mn-ea"/>
                <a:cs typeface="Sarabun" pitchFamily="2" charset="-34"/>
              </a:defRPr>
            </a:lvl4pPr>
            <a:lvl5pPr marL="1303802" indent="-349234" algn="l" defTabSz="914354" rtl="0" eaLnBrk="1" latinLnBrk="0" hangingPunct="1">
              <a:lnSpc>
                <a:spcPct val="100000"/>
              </a:lnSpc>
              <a:spcBef>
                <a:spcPts val="0"/>
              </a:spcBef>
              <a:spcAft>
                <a:spcPts val="800"/>
              </a:spcAft>
              <a:buFont typeface="Arial" panose="020B0604020202020204" pitchFamily="34" charset="0"/>
              <a:buChar char="•"/>
              <a:tabLst/>
              <a:defRPr lang="en-US" sz="1100" kern="1200" dirty="0">
                <a:solidFill>
                  <a:schemeClr val="tx1"/>
                </a:solidFill>
                <a:latin typeface="Sarabun" pitchFamily="2" charset="-34"/>
                <a:ea typeface="+mn-ea"/>
                <a:cs typeface="Sarabun" pitchFamily="2" charset="-34"/>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3600" dirty="0">
                <a:solidFill>
                  <a:srgbClr val="000000"/>
                </a:solidFill>
                <a:latin typeface="Garamond" panose="02020404030301010803" pitchFamily="18" charset="0"/>
                <a:ea typeface="Segoe UI Black" panose="020B0A02040204020203" pitchFamily="34" charset="0"/>
                <a:cs typeface="Noto Serif Tamil Light" panose="02020402060505020204" pitchFamily="18" charset="0"/>
              </a:rPr>
              <a:t>01</a:t>
            </a:r>
          </a:p>
          <a:p>
            <a:pPr algn="ctr"/>
            <a:r>
              <a:rPr lang="en-GB" b="1" dirty="0">
                <a:solidFill>
                  <a:srgbClr val="00AEEF"/>
                </a:solidFill>
                <a:latin typeface="+mn-lt"/>
                <a:cs typeface="Noto Serif Tamil Light" panose="02020402060505020204" pitchFamily="18" charset="0"/>
              </a:rPr>
              <a:t>Subtitle</a:t>
            </a:r>
          </a:p>
          <a:p>
            <a:pPr algn="ctr"/>
            <a:r>
              <a:rPr lang="en-GB" sz="1100" dirty="0">
                <a:solidFill>
                  <a:schemeClr val="tx1">
                    <a:lumMod val="75000"/>
                    <a:lumOff val="25000"/>
                  </a:schemeClr>
                </a:solidFill>
                <a:latin typeface="+mn-lt"/>
                <a:cs typeface="Sarabun Light" pitchFamily="2" charset="-34"/>
              </a:rPr>
              <a:t>This is placeholder text. Use this to help support your point. Ensure your text is focused and on message. Avoid writing out “your script.”</a:t>
            </a:r>
          </a:p>
          <a:p>
            <a:pPr algn="ctr"/>
            <a:endParaRPr lang="en-GB" dirty="0">
              <a:latin typeface="+mn-lt"/>
              <a:cs typeface="Noto Serif Tamil Light" panose="02020402060505020204" pitchFamily="18" charset="0"/>
            </a:endParaRPr>
          </a:p>
        </p:txBody>
      </p:sp>
      <p:sp>
        <p:nvSpPr>
          <p:cNvPr id="4" name="Text Placeholder 7">
            <a:extLst>
              <a:ext uri="{FF2B5EF4-FFF2-40B4-BE49-F238E27FC236}">
                <a16:creationId xmlns:a16="http://schemas.microsoft.com/office/drawing/2014/main" id="{C7A3817E-3B15-AAA9-5C73-B307E656051C}"/>
              </a:ext>
            </a:extLst>
          </p:cNvPr>
          <p:cNvSpPr txBox="1">
            <a:spLocks/>
          </p:cNvSpPr>
          <p:nvPr/>
        </p:nvSpPr>
        <p:spPr>
          <a:xfrm>
            <a:off x="4353192" y="2629603"/>
            <a:ext cx="3485617" cy="2961728"/>
          </a:xfrm>
          <a:prstGeom prst="rect">
            <a:avLst/>
          </a:prstGeom>
          <a:solidFill>
            <a:srgbClr val="F0F0F0"/>
          </a:solidFill>
        </p:spPr>
        <p:txBody>
          <a:bodyPr lIns="182880" tIns="144000" rIns="182880" bIns="72000"/>
          <a:lstStyle>
            <a:lvl1pPr marL="0" indent="0" algn="l" defTabSz="914354" rtl="0" eaLnBrk="1" latinLnBrk="0" hangingPunct="1">
              <a:lnSpc>
                <a:spcPct val="100000"/>
              </a:lnSpc>
              <a:spcBef>
                <a:spcPts val="0"/>
              </a:spcBef>
              <a:spcAft>
                <a:spcPts val="800"/>
              </a:spcAft>
              <a:buFont typeface="Arial" panose="020B0604020202020204" pitchFamily="34" charset="0"/>
              <a:buNone/>
              <a:tabLst/>
              <a:defRPr lang="en-US" sz="1400" kern="1200">
                <a:solidFill>
                  <a:schemeClr val="bg1"/>
                </a:solidFill>
                <a:latin typeface="Sarabun" pitchFamily="2" charset="-34"/>
                <a:ea typeface="+mn-ea"/>
                <a:cs typeface="Sarabun" pitchFamily="2" charset="-34"/>
              </a:defRPr>
            </a:lvl1pPr>
            <a:lvl2pPr marL="357699" indent="-349234" algn="l" defTabSz="914354" rtl="0" eaLnBrk="1" latinLnBrk="0" hangingPunct="1">
              <a:lnSpc>
                <a:spcPct val="100000"/>
              </a:lnSpc>
              <a:spcBef>
                <a:spcPts val="0"/>
              </a:spcBef>
              <a:spcAft>
                <a:spcPts val="800"/>
              </a:spcAft>
              <a:buFont typeface="Arial" panose="020B0604020202020204" pitchFamily="34" charset="0"/>
              <a:buChar char="•"/>
              <a:tabLst/>
              <a:defRPr lang="en-US" sz="1100" kern="1200" dirty="0" smtClean="0">
                <a:solidFill>
                  <a:schemeClr val="tx1"/>
                </a:solidFill>
                <a:latin typeface="Sarabun" pitchFamily="2" charset="-34"/>
                <a:ea typeface="+mn-ea"/>
                <a:cs typeface="Sarabun" pitchFamily="2" charset="-34"/>
              </a:defRPr>
            </a:lvl2pPr>
            <a:lvl3pPr marL="656134" indent="-298435" algn="l" defTabSz="914354" rtl="0" eaLnBrk="1" latinLnBrk="0" hangingPunct="1">
              <a:lnSpc>
                <a:spcPct val="100000"/>
              </a:lnSpc>
              <a:spcBef>
                <a:spcPts val="0"/>
              </a:spcBef>
              <a:spcAft>
                <a:spcPts val="800"/>
              </a:spcAft>
              <a:buFont typeface="System Font Regular"/>
              <a:buChar char="⁃"/>
              <a:tabLst/>
              <a:defRPr lang="en-US" sz="1100" kern="1200" dirty="0" smtClean="0">
                <a:solidFill>
                  <a:schemeClr val="tx1"/>
                </a:solidFill>
                <a:latin typeface="Sarabun" pitchFamily="2" charset="-34"/>
                <a:ea typeface="+mn-ea"/>
                <a:cs typeface="Sarabun" pitchFamily="2" charset="-34"/>
              </a:defRPr>
            </a:lvl3pPr>
            <a:lvl4pPr marL="954569" indent="-298435" algn="l" defTabSz="914354" rtl="0" eaLnBrk="1" latinLnBrk="0" hangingPunct="1">
              <a:lnSpc>
                <a:spcPct val="100000"/>
              </a:lnSpc>
              <a:spcBef>
                <a:spcPts val="0"/>
              </a:spcBef>
              <a:spcAft>
                <a:spcPts val="800"/>
              </a:spcAft>
              <a:buFont typeface="System Font Regular"/>
              <a:buChar char="⁃"/>
              <a:tabLst/>
              <a:defRPr lang="en-US" sz="1100" kern="1200" dirty="0" smtClean="0">
                <a:solidFill>
                  <a:schemeClr val="tx1"/>
                </a:solidFill>
                <a:latin typeface="Sarabun" pitchFamily="2" charset="-34"/>
                <a:ea typeface="+mn-ea"/>
                <a:cs typeface="Sarabun" pitchFamily="2" charset="-34"/>
              </a:defRPr>
            </a:lvl4pPr>
            <a:lvl5pPr marL="1303802" indent="-349234" algn="l" defTabSz="914354" rtl="0" eaLnBrk="1" latinLnBrk="0" hangingPunct="1">
              <a:lnSpc>
                <a:spcPct val="100000"/>
              </a:lnSpc>
              <a:spcBef>
                <a:spcPts val="0"/>
              </a:spcBef>
              <a:spcAft>
                <a:spcPts val="800"/>
              </a:spcAft>
              <a:buFont typeface="Arial" panose="020B0604020202020204" pitchFamily="34" charset="0"/>
              <a:buChar char="•"/>
              <a:tabLst/>
              <a:defRPr lang="en-US" sz="1100" kern="1200" dirty="0">
                <a:solidFill>
                  <a:schemeClr val="tx1"/>
                </a:solidFill>
                <a:latin typeface="Sarabun" pitchFamily="2" charset="-34"/>
                <a:ea typeface="+mn-ea"/>
                <a:cs typeface="Sarabun" pitchFamily="2" charset="-34"/>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600" dirty="0">
                <a:solidFill>
                  <a:srgbClr val="000000"/>
                </a:solidFill>
                <a:latin typeface="Garamond" panose="02020404030301010803" pitchFamily="18" charset="0"/>
                <a:ea typeface="Segoe UI Black" panose="020B0A02040204020203" pitchFamily="34" charset="0"/>
                <a:cs typeface="Noto Serif Tamil Light" panose="02020402060505020204" pitchFamily="18" charset="0"/>
              </a:rPr>
              <a:t>02</a:t>
            </a:r>
          </a:p>
          <a:p>
            <a:pPr algn="ctr"/>
            <a:r>
              <a:rPr lang="en-GB" b="1" dirty="0">
                <a:solidFill>
                  <a:srgbClr val="00AEEF"/>
                </a:solidFill>
                <a:latin typeface="+mn-lt"/>
                <a:cs typeface="Noto Serif Tamil Light" panose="02020402060505020204" pitchFamily="18" charset="0"/>
              </a:rPr>
              <a:t>Subtitle</a:t>
            </a:r>
          </a:p>
          <a:p>
            <a:pPr algn="ctr"/>
            <a:r>
              <a:rPr lang="en-GB" sz="1100" dirty="0">
                <a:solidFill>
                  <a:schemeClr val="tx1">
                    <a:lumMod val="75000"/>
                    <a:lumOff val="25000"/>
                  </a:schemeClr>
                </a:solidFill>
                <a:latin typeface="+mn-lt"/>
                <a:cs typeface="Sarabun Light" pitchFamily="2" charset="-34"/>
              </a:rPr>
              <a:t>This is placeholder text. Use this to help support your point. Ensure your text is focused and on message. Avoid writing out “your script.”</a:t>
            </a:r>
          </a:p>
          <a:p>
            <a:pPr algn="ctr"/>
            <a:endParaRPr lang="en-US" dirty="0">
              <a:latin typeface="+mn-lt"/>
              <a:cs typeface="Noto Serif Tamil Light" panose="02020402060505020204" pitchFamily="18" charset="0"/>
            </a:endParaRPr>
          </a:p>
        </p:txBody>
      </p:sp>
      <p:sp>
        <p:nvSpPr>
          <p:cNvPr id="5" name="Text Placeholder 7">
            <a:extLst>
              <a:ext uri="{FF2B5EF4-FFF2-40B4-BE49-F238E27FC236}">
                <a16:creationId xmlns:a16="http://schemas.microsoft.com/office/drawing/2014/main" id="{CDB15659-CF00-20DF-37B4-5C2776557AE2}"/>
              </a:ext>
            </a:extLst>
          </p:cNvPr>
          <p:cNvSpPr txBox="1">
            <a:spLocks/>
          </p:cNvSpPr>
          <p:nvPr/>
        </p:nvSpPr>
        <p:spPr>
          <a:xfrm>
            <a:off x="7957083" y="2629604"/>
            <a:ext cx="3485617" cy="2961728"/>
          </a:xfrm>
          <a:prstGeom prst="rect">
            <a:avLst/>
          </a:prstGeom>
          <a:solidFill>
            <a:srgbClr val="F0F0F0"/>
          </a:solidFill>
        </p:spPr>
        <p:txBody>
          <a:bodyPr lIns="182880" tIns="144000" rIns="182880" bIns="72000"/>
          <a:lstStyle>
            <a:lvl1pPr marL="0" indent="0" algn="l" defTabSz="914354" rtl="0" eaLnBrk="1" latinLnBrk="0" hangingPunct="1">
              <a:lnSpc>
                <a:spcPct val="100000"/>
              </a:lnSpc>
              <a:spcBef>
                <a:spcPts val="0"/>
              </a:spcBef>
              <a:spcAft>
                <a:spcPts val="800"/>
              </a:spcAft>
              <a:buFont typeface="Arial" panose="020B0604020202020204" pitchFamily="34" charset="0"/>
              <a:buNone/>
              <a:tabLst/>
              <a:defRPr lang="en-US" sz="1400" kern="1200">
                <a:solidFill>
                  <a:schemeClr val="bg1"/>
                </a:solidFill>
                <a:latin typeface="Sarabun" pitchFamily="2" charset="-34"/>
                <a:ea typeface="+mn-ea"/>
                <a:cs typeface="Sarabun" pitchFamily="2" charset="-34"/>
              </a:defRPr>
            </a:lvl1pPr>
            <a:lvl2pPr marL="357699" indent="-349234" algn="l" defTabSz="914354" rtl="0" eaLnBrk="1" latinLnBrk="0" hangingPunct="1">
              <a:lnSpc>
                <a:spcPct val="100000"/>
              </a:lnSpc>
              <a:spcBef>
                <a:spcPts val="0"/>
              </a:spcBef>
              <a:spcAft>
                <a:spcPts val="800"/>
              </a:spcAft>
              <a:buFont typeface="Arial" panose="020B0604020202020204" pitchFamily="34" charset="0"/>
              <a:buChar char="•"/>
              <a:tabLst/>
              <a:defRPr lang="en-US" sz="1100" kern="1200" dirty="0" smtClean="0">
                <a:solidFill>
                  <a:schemeClr val="tx1"/>
                </a:solidFill>
                <a:latin typeface="Sarabun" pitchFamily="2" charset="-34"/>
                <a:ea typeface="+mn-ea"/>
                <a:cs typeface="Sarabun" pitchFamily="2" charset="-34"/>
              </a:defRPr>
            </a:lvl2pPr>
            <a:lvl3pPr marL="656134" indent="-298435" algn="l" defTabSz="914354" rtl="0" eaLnBrk="1" latinLnBrk="0" hangingPunct="1">
              <a:lnSpc>
                <a:spcPct val="100000"/>
              </a:lnSpc>
              <a:spcBef>
                <a:spcPts val="0"/>
              </a:spcBef>
              <a:spcAft>
                <a:spcPts val="800"/>
              </a:spcAft>
              <a:buFont typeface="System Font Regular"/>
              <a:buChar char="⁃"/>
              <a:tabLst/>
              <a:defRPr lang="en-US" sz="1100" kern="1200" dirty="0" smtClean="0">
                <a:solidFill>
                  <a:schemeClr val="tx1"/>
                </a:solidFill>
                <a:latin typeface="Sarabun" pitchFamily="2" charset="-34"/>
                <a:ea typeface="+mn-ea"/>
                <a:cs typeface="Sarabun" pitchFamily="2" charset="-34"/>
              </a:defRPr>
            </a:lvl3pPr>
            <a:lvl4pPr marL="954569" indent="-298435" algn="l" defTabSz="914354" rtl="0" eaLnBrk="1" latinLnBrk="0" hangingPunct="1">
              <a:lnSpc>
                <a:spcPct val="100000"/>
              </a:lnSpc>
              <a:spcBef>
                <a:spcPts val="0"/>
              </a:spcBef>
              <a:spcAft>
                <a:spcPts val="800"/>
              </a:spcAft>
              <a:buFont typeface="System Font Regular"/>
              <a:buChar char="⁃"/>
              <a:tabLst/>
              <a:defRPr lang="en-US" sz="1100" kern="1200" dirty="0" smtClean="0">
                <a:solidFill>
                  <a:schemeClr val="tx1"/>
                </a:solidFill>
                <a:latin typeface="Sarabun" pitchFamily="2" charset="-34"/>
                <a:ea typeface="+mn-ea"/>
                <a:cs typeface="Sarabun" pitchFamily="2" charset="-34"/>
              </a:defRPr>
            </a:lvl4pPr>
            <a:lvl5pPr marL="1303802" indent="-349234" algn="l" defTabSz="914354" rtl="0" eaLnBrk="1" latinLnBrk="0" hangingPunct="1">
              <a:lnSpc>
                <a:spcPct val="100000"/>
              </a:lnSpc>
              <a:spcBef>
                <a:spcPts val="0"/>
              </a:spcBef>
              <a:spcAft>
                <a:spcPts val="800"/>
              </a:spcAft>
              <a:buFont typeface="Arial" panose="020B0604020202020204" pitchFamily="34" charset="0"/>
              <a:buChar char="•"/>
              <a:tabLst/>
              <a:defRPr lang="en-US" sz="1100" kern="1200" dirty="0">
                <a:solidFill>
                  <a:schemeClr val="tx1"/>
                </a:solidFill>
                <a:latin typeface="Sarabun" pitchFamily="2" charset="-34"/>
                <a:ea typeface="+mn-ea"/>
                <a:cs typeface="Sarabun" pitchFamily="2" charset="-34"/>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600" dirty="0">
                <a:solidFill>
                  <a:srgbClr val="000000"/>
                </a:solidFill>
                <a:latin typeface="Garamond" panose="02020404030301010803" pitchFamily="18" charset="0"/>
                <a:ea typeface="Segoe UI Black" panose="020B0A02040204020203" pitchFamily="34" charset="0"/>
                <a:cs typeface="Noto Serif Tamil Light" panose="02020402060505020204" pitchFamily="18" charset="0"/>
              </a:rPr>
              <a:t>03</a:t>
            </a:r>
          </a:p>
          <a:p>
            <a:pPr algn="ctr"/>
            <a:r>
              <a:rPr lang="en-GB" b="1" dirty="0">
                <a:solidFill>
                  <a:srgbClr val="00AEEF"/>
                </a:solidFill>
                <a:latin typeface="+mn-lt"/>
                <a:cs typeface="Noto Serif Tamil Light" panose="02020402060505020204" pitchFamily="18" charset="0"/>
              </a:rPr>
              <a:t>Subtitle</a:t>
            </a:r>
          </a:p>
          <a:p>
            <a:pPr algn="ctr"/>
            <a:r>
              <a:rPr lang="en-GB" sz="1100" dirty="0">
                <a:solidFill>
                  <a:schemeClr val="tx1">
                    <a:lumMod val="75000"/>
                    <a:lumOff val="25000"/>
                  </a:schemeClr>
                </a:solidFill>
                <a:latin typeface="+mn-lt"/>
                <a:cs typeface="Sarabun Light" pitchFamily="2" charset="-34"/>
              </a:rPr>
              <a:t>This is placeholder text. Use this to help support your point. Ensure your text is focused and on message. Avoid writing out “your script.”</a:t>
            </a:r>
          </a:p>
        </p:txBody>
      </p:sp>
      <p:sp>
        <p:nvSpPr>
          <p:cNvPr id="7" name="TextBox 6">
            <a:extLst>
              <a:ext uri="{FF2B5EF4-FFF2-40B4-BE49-F238E27FC236}">
                <a16:creationId xmlns:a16="http://schemas.microsoft.com/office/drawing/2014/main" id="{F09D9AA2-5C07-4F1C-C091-2BB44435D5A7}"/>
              </a:ext>
            </a:extLst>
          </p:cNvPr>
          <p:cNvSpPr txBox="1"/>
          <p:nvPr/>
        </p:nvSpPr>
        <p:spPr>
          <a:xfrm>
            <a:off x="628649" y="1700213"/>
            <a:ext cx="10814051" cy="523220"/>
          </a:xfrm>
          <a:prstGeom prst="rect">
            <a:avLst/>
          </a:prstGeom>
          <a:noFill/>
        </p:spPr>
        <p:txBody>
          <a:bodyPr wrap="square" lIns="91440" rtlCol="0">
            <a:noAutofit/>
          </a:bodyPr>
          <a:lstStyle/>
          <a:p>
            <a:r>
              <a:rPr lang="en-GB" sz="1600" u="none" strike="noStrike" dirty="0">
                <a:solidFill>
                  <a:srgbClr val="000000"/>
                </a:solidFill>
                <a:effectLst/>
                <a:cs typeface="Noto Serif Tamil Light" panose="02020402060505020204" pitchFamily="18" charset="0"/>
              </a:rPr>
              <a:t>This is placeholder text to help support your message. Be focused and direct with your messaging.</a:t>
            </a:r>
          </a:p>
          <a:p>
            <a:r>
              <a:rPr lang="en-GB" sz="1600" dirty="0">
                <a:solidFill>
                  <a:srgbClr val="000000"/>
                </a:solidFill>
                <a:cs typeface="Noto Serif Tamil Light" panose="02020402060505020204" pitchFamily="18" charset="0"/>
              </a:rPr>
              <a:t>Avoid writing out “your script.”</a:t>
            </a:r>
            <a:endParaRPr lang="en-US" sz="1600" dirty="0">
              <a:cs typeface="Noto Serif Tamil Light" panose="02020402060505020204" pitchFamily="18" charset="0"/>
            </a:endParaRPr>
          </a:p>
        </p:txBody>
      </p:sp>
    </p:spTree>
    <p:extLst>
      <p:ext uri="{BB962C8B-B14F-4D97-AF65-F5344CB8AC3E}">
        <p14:creationId xmlns:p14="http://schemas.microsoft.com/office/powerpoint/2010/main" val="2394188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People walking in a city at night&#10;&#10;AI-generated content may be incorrect.">
            <a:extLst>
              <a:ext uri="{FF2B5EF4-FFF2-40B4-BE49-F238E27FC236}">
                <a16:creationId xmlns:a16="http://schemas.microsoft.com/office/drawing/2014/main" id="{2A259803-D7B7-8442-A2BE-6B55BDCA3751}"/>
              </a:ext>
            </a:extLst>
          </p:cNvPr>
          <p:cNvPicPr>
            <a:picLocks noGrp="1" noChangeAspect="1"/>
          </p:cNvPicPr>
          <p:nvPr>
            <p:ph type="pic" sz="quarter" idx="11"/>
          </p:nvPr>
        </p:nvPicPr>
        <p:blipFill>
          <a:blip r:embed="rId2" cstate="print">
            <a:extLst>
              <a:ext uri="{BEBA8EAE-BF5A-486C-A8C5-ECC9F3942E4B}">
                <a14:imgProps xmlns:a14="http://schemas.microsoft.com/office/drawing/2010/main">
                  <a14:imgLayer r:embed="rId3">
                    <a14:imgEffect>
                      <a14:colorTemperature colorTemp="6512"/>
                    </a14:imgEffect>
                    <a14:imgEffect>
                      <a14:saturation sat="85000"/>
                    </a14:imgEffect>
                  </a14:imgLayer>
                </a14:imgProps>
              </a:ext>
              <a:ext uri="{28A0092B-C50C-407E-A947-70E740481C1C}">
                <a14:useLocalDpi xmlns:a14="http://schemas.microsoft.com/office/drawing/2010/main"/>
              </a:ext>
            </a:extLst>
          </a:blip>
          <a:srcRect l="12" r="12"/>
          <a:stretch/>
        </p:blipFill>
        <p:spPr>
          <a:xfrm>
            <a:off x="6156325" y="0"/>
            <a:ext cx="6035675" cy="6858000"/>
          </a:xfrm>
        </p:spPr>
      </p:pic>
      <p:sp>
        <p:nvSpPr>
          <p:cNvPr id="23" name="Title 22">
            <a:extLst>
              <a:ext uri="{FF2B5EF4-FFF2-40B4-BE49-F238E27FC236}">
                <a16:creationId xmlns:a16="http://schemas.microsoft.com/office/drawing/2014/main" id="{DA4B5608-190F-6678-0B2D-53CD121AED62}"/>
              </a:ext>
            </a:extLst>
          </p:cNvPr>
          <p:cNvSpPr>
            <a:spLocks noGrp="1"/>
          </p:cNvSpPr>
          <p:nvPr>
            <p:ph type="title"/>
          </p:nvPr>
        </p:nvSpPr>
        <p:spPr>
          <a:xfrm>
            <a:off x="629272" y="642635"/>
            <a:ext cx="4956172" cy="1200329"/>
          </a:xfrm>
        </p:spPr>
        <p:txBody>
          <a:bodyPr/>
          <a:lstStyle/>
          <a:p>
            <a:r>
              <a:rPr lang="en-US" dirty="0"/>
              <a:t>Insert key insight or takeaway</a:t>
            </a:r>
          </a:p>
        </p:txBody>
      </p:sp>
      <p:grpSp>
        <p:nvGrpSpPr>
          <p:cNvPr id="2" name="Group 1">
            <a:extLst>
              <a:ext uri="{FF2B5EF4-FFF2-40B4-BE49-F238E27FC236}">
                <a16:creationId xmlns:a16="http://schemas.microsoft.com/office/drawing/2014/main" id="{82ECBC3E-E2E6-6EA6-7200-339AE8847906}"/>
              </a:ext>
            </a:extLst>
          </p:cNvPr>
          <p:cNvGrpSpPr/>
          <p:nvPr/>
        </p:nvGrpSpPr>
        <p:grpSpPr>
          <a:xfrm>
            <a:off x="744278" y="1925568"/>
            <a:ext cx="4852279" cy="4289797"/>
            <a:chOff x="629272" y="1925568"/>
            <a:chExt cx="4967286" cy="4473575"/>
          </a:xfrm>
        </p:grpSpPr>
        <p:sp>
          <p:nvSpPr>
            <p:cNvPr id="3" name="Text Placeholder 7">
              <a:extLst>
                <a:ext uri="{FF2B5EF4-FFF2-40B4-BE49-F238E27FC236}">
                  <a16:creationId xmlns:a16="http://schemas.microsoft.com/office/drawing/2014/main" id="{0E8C6330-465F-F7F4-CE60-BB0C9C80884C}"/>
                </a:ext>
              </a:extLst>
            </p:cNvPr>
            <p:cNvSpPr txBox="1">
              <a:spLocks/>
            </p:cNvSpPr>
            <p:nvPr/>
          </p:nvSpPr>
          <p:spPr>
            <a:xfrm>
              <a:off x="629272" y="1925568"/>
              <a:ext cx="2432624" cy="2185987"/>
            </a:xfrm>
            <a:prstGeom prst="rect">
              <a:avLst/>
            </a:prstGeom>
            <a:solidFill>
              <a:srgbClr val="F0F0F0"/>
            </a:solidFill>
          </p:spPr>
          <p:txBody>
            <a:bodyPr lIns="108000" tIns="144000" rIns="108000" bIns="72000"/>
            <a:lstStyle>
              <a:lvl1pPr marL="0" indent="0" algn="l" defTabSz="914354" rtl="0" eaLnBrk="1" latinLnBrk="0" hangingPunct="1">
                <a:lnSpc>
                  <a:spcPct val="100000"/>
                </a:lnSpc>
                <a:spcBef>
                  <a:spcPts val="0"/>
                </a:spcBef>
                <a:spcAft>
                  <a:spcPts val="800"/>
                </a:spcAft>
                <a:buFont typeface="Arial" panose="020B0604020202020204" pitchFamily="34" charset="0"/>
                <a:buNone/>
                <a:tabLst/>
                <a:defRPr lang="en-US" sz="1400" kern="1200">
                  <a:solidFill>
                    <a:schemeClr val="bg1"/>
                  </a:solidFill>
                  <a:latin typeface="Sarabun" pitchFamily="2" charset="-34"/>
                  <a:ea typeface="+mn-ea"/>
                  <a:cs typeface="Sarabun" pitchFamily="2" charset="-34"/>
                </a:defRPr>
              </a:lvl1pPr>
              <a:lvl2pPr marL="357699" indent="-349234" algn="l" defTabSz="914354" rtl="0" eaLnBrk="1" latinLnBrk="0" hangingPunct="1">
                <a:lnSpc>
                  <a:spcPct val="100000"/>
                </a:lnSpc>
                <a:spcBef>
                  <a:spcPts val="0"/>
                </a:spcBef>
                <a:spcAft>
                  <a:spcPts val="800"/>
                </a:spcAft>
                <a:buFont typeface="Arial" panose="020B0604020202020204" pitchFamily="34" charset="0"/>
                <a:buChar char="•"/>
                <a:tabLst/>
                <a:defRPr lang="en-US" sz="1100" kern="1200" dirty="0" smtClean="0">
                  <a:solidFill>
                    <a:schemeClr val="tx1"/>
                  </a:solidFill>
                  <a:latin typeface="Sarabun" pitchFamily="2" charset="-34"/>
                  <a:ea typeface="+mn-ea"/>
                  <a:cs typeface="Sarabun" pitchFamily="2" charset="-34"/>
                </a:defRPr>
              </a:lvl2pPr>
              <a:lvl3pPr marL="656134" indent="-298435" algn="l" defTabSz="914354" rtl="0" eaLnBrk="1" latinLnBrk="0" hangingPunct="1">
                <a:lnSpc>
                  <a:spcPct val="100000"/>
                </a:lnSpc>
                <a:spcBef>
                  <a:spcPts val="0"/>
                </a:spcBef>
                <a:spcAft>
                  <a:spcPts val="800"/>
                </a:spcAft>
                <a:buFont typeface="System Font Regular"/>
                <a:buChar char="⁃"/>
                <a:tabLst/>
                <a:defRPr lang="en-US" sz="1100" kern="1200" dirty="0" smtClean="0">
                  <a:solidFill>
                    <a:schemeClr val="tx1"/>
                  </a:solidFill>
                  <a:latin typeface="Sarabun" pitchFamily="2" charset="-34"/>
                  <a:ea typeface="+mn-ea"/>
                  <a:cs typeface="Sarabun" pitchFamily="2" charset="-34"/>
                </a:defRPr>
              </a:lvl3pPr>
              <a:lvl4pPr marL="954569" indent="-298435" algn="l" defTabSz="914354" rtl="0" eaLnBrk="1" latinLnBrk="0" hangingPunct="1">
                <a:lnSpc>
                  <a:spcPct val="100000"/>
                </a:lnSpc>
                <a:spcBef>
                  <a:spcPts val="0"/>
                </a:spcBef>
                <a:spcAft>
                  <a:spcPts val="800"/>
                </a:spcAft>
                <a:buFont typeface="System Font Regular"/>
                <a:buChar char="⁃"/>
                <a:tabLst/>
                <a:defRPr lang="en-US" sz="1100" kern="1200" dirty="0" smtClean="0">
                  <a:solidFill>
                    <a:schemeClr val="tx1"/>
                  </a:solidFill>
                  <a:latin typeface="Sarabun" pitchFamily="2" charset="-34"/>
                  <a:ea typeface="+mn-ea"/>
                  <a:cs typeface="Sarabun" pitchFamily="2" charset="-34"/>
                </a:defRPr>
              </a:lvl4pPr>
              <a:lvl5pPr marL="1303802" indent="-349234" algn="l" defTabSz="914354" rtl="0" eaLnBrk="1" latinLnBrk="0" hangingPunct="1">
                <a:lnSpc>
                  <a:spcPct val="100000"/>
                </a:lnSpc>
                <a:spcBef>
                  <a:spcPts val="0"/>
                </a:spcBef>
                <a:spcAft>
                  <a:spcPts val="800"/>
                </a:spcAft>
                <a:buFont typeface="Arial" panose="020B0604020202020204" pitchFamily="34" charset="0"/>
                <a:buChar char="•"/>
                <a:tabLst/>
                <a:defRPr lang="en-US" sz="1100" kern="1200" dirty="0">
                  <a:solidFill>
                    <a:schemeClr val="tx1"/>
                  </a:solidFill>
                  <a:latin typeface="Sarabun" pitchFamily="2" charset="-34"/>
                  <a:ea typeface="+mn-ea"/>
                  <a:cs typeface="Sarabun" pitchFamily="2" charset="-34"/>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3600" dirty="0">
                  <a:solidFill>
                    <a:srgbClr val="000000"/>
                  </a:solidFill>
                  <a:latin typeface="Garamond" panose="02020404030301010803" pitchFamily="18" charset="0"/>
                  <a:ea typeface="Gadugi" panose="020B0502040204020203" pitchFamily="34" charset="0"/>
                  <a:cs typeface="Noto Serif Tamil Light" panose="02020402060505020204" pitchFamily="18" charset="0"/>
                </a:rPr>
                <a:t>01</a:t>
              </a:r>
            </a:p>
            <a:p>
              <a:pPr algn="ctr"/>
              <a:r>
                <a:rPr lang="en-GB" b="1" dirty="0">
                  <a:solidFill>
                    <a:srgbClr val="00AEEF"/>
                  </a:solidFill>
                  <a:latin typeface="+mn-lt"/>
                  <a:cs typeface="Noto Serif Tamil Light" panose="02020402060505020204" pitchFamily="18" charset="0"/>
                </a:rPr>
                <a:t>Subtitle</a:t>
              </a:r>
            </a:p>
            <a:p>
              <a:pPr algn="ctr"/>
              <a:r>
                <a:rPr lang="en-GB" sz="1100" dirty="0">
                  <a:solidFill>
                    <a:schemeClr val="tx1">
                      <a:lumMod val="75000"/>
                      <a:lumOff val="25000"/>
                    </a:schemeClr>
                  </a:solidFill>
                  <a:latin typeface="+mn-lt"/>
                  <a:cs typeface="Sarabun Light" pitchFamily="2" charset="-34"/>
                </a:rPr>
                <a:t>This is placeholder text. Use this to help support your point. Ensure your text is focused and on message. Avoid writing out “your script.”</a:t>
              </a:r>
            </a:p>
          </p:txBody>
        </p:sp>
        <p:sp>
          <p:nvSpPr>
            <p:cNvPr id="4" name="Text Placeholder 7">
              <a:extLst>
                <a:ext uri="{FF2B5EF4-FFF2-40B4-BE49-F238E27FC236}">
                  <a16:creationId xmlns:a16="http://schemas.microsoft.com/office/drawing/2014/main" id="{936FCAB9-61AB-C2CC-C764-228A4D43A777}"/>
                </a:ext>
              </a:extLst>
            </p:cNvPr>
            <p:cNvSpPr txBox="1">
              <a:spLocks/>
            </p:cNvSpPr>
            <p:nvPr/>
          </p:nvSpPr>
          <p:spPr>
            <a:xfrm>
              <a:off x="3163934" y="1925568"/>
              <a:ext cx="2432624" cy="2185987"/>
            </a:xfrm>
            <a:prstGeom prst="rect">
              <a:avLst/>
            </a:prstGeom>
            <a:solidFill>
              <a:srgbClr val="F0F0F0"/>
            </a:solidFill>
          </p:spPr>
          <p:txBody>
            <a:bodyPr lIns="108000" tIns="144000" rIns="108000" bIns="72000"/>
            <a:lstStyle>
              <a:lvl1pPr marL="0" indent="0" algn="l" defTabSz="914354" rtl="0" eaLnBrk="1" latinLnBrk="0" hangingPunct="1">
                <a:lnSpc>
                  <a:spcPct val="100000"/>
                </a:lnSpc>
                <a:spcBef>
                  <a:spcPts val="0"/>
                </a:spcBef>
                <a:spcAft>
                  <a:spcPts val="800"/>
                </a:spcAft>
                <a:buFont typeface="Arial" panose="020B0604020202020204" pitchFamily="34" charset="0"/>
                <a:buNone/>
                <a:tabLst/>
                <a:defRPr lang="en-US" sz="1400" kern="1200">
                  <a:solidFill>
                    <a:schemeClr val="bg1"/>
                  </a:solidFill>
                  <a:latin typeface="Sarabun" pitchFamily="2" charset="-34"/>
                  <a:ea typeface="+mn-ea"/>
                  <a:cs typeface="Sarabun" pitchFamily="2" charset="-34"/>
                </a:defRPr>
              </a:lvl1pPr>
              <a:lvl2pPr marL="357699" indent="-349234" algn="l" defTabSz="914354" rtl="0" eaLnBrk="1" latinLnBrk="0" hangingPunct="1">
                <a:lnSpc>
                  <a:spcPct val="100000"/>
                </a:lnSpc>
                <a:spcBef>
                  <a:spcPts val="0"/>
                </a:spcBef>
                <a:spcAft>
                  <a:spcPts val="800"/>
                </a:spcAft>
                <a:buFont typeface="Arial" panose="020B0604020202020204" pitchFamily="34" charset="0"/>
                <a:buChar char="•"/>
                <a:tabLst/>
                <a:defRPr lang="en-US" sz="1100" kern="1200" dirty="0" smtClean="0">
                  <a:solidFill>
                    <a:schemeClr val="tx1"/>
                  </a:solidFill>
                  <a:latin typeface="Sarabun" pitchFamily="2" charset="-34"/>
                  <a:ea typeface="+mn-ea"/>
                  <a:cs typeface="Sarabun" pitchFamily="2" charset="-34"/>
                </a:defRPr>
              </a:lvl2pPr>
              <a:lvl3pPr marL="656134" indent="-298435" algn="l" defTabSz="914354" rtl="0" eaLnBrk="1" latinLnBrk="0" hangingPunct="1">
                <a:lnSpc>
                  <a:spcPct val="100000"/>
                </a:lnSpc>
                <a:spcBef>
                  <a:spcPts val="0"/>
                </a:spcBef>
                <a:spcAft>
                  <a:spcPts val="800"/>
                </a:spcAft>
                <a:buFont typeface="System Font Regular"/>
                <a:buChar char="⁃"/>
                <a:tabLst/>
                <a:defRPr lang="en-US" sz="1100" kern="1200" dirty="0" smtClean="0">
                  <a:solidFill>
                    <a:schemeClr val="tx1"/>
                  </a:solidFill>
                  <a:latin typeface="Sarabun" pitchFamily="2" charset="-34"/>
                  <a:ea typeface="+mn-ea"/>
                  <a:cs typeface="Sarabun" pitchFamily="2" charset="-34"/>
                </a:defRPr>
              </a:lvl3pPr>
              <a:lvl4pPr marL="954569" indent="-298435" algn="l" defTabSz="914354" rtl="0" eaLnBrk="1" latinLnBrk="0" hangingPunct="1">
                <a:lnSpc>
                  <a:spcPct val="100000"/>
                </a:lnSpc>
                <a:spcBef>
                  <a:spcPts val="0"/>
                </a:spcBef>
                <a:spcAft>
                  <a:spcPts val="800"/>
                </a:spcAft>
                <a:buFont typeface="System Font Regular"/>
                <a:buChar char="⁃"/>
                <a:tabLst/>
                <a:defRPr lang="en-US" sz="1100" kern="1200" dirty="0" smtClean="0">
                  <a:solidFill>
                    <a:schemeClr val="tx1"/>
                  </a:solidFill>
                  <a:latin typeface="Sarabun" pitchFamily="2" charset="-34"/>
                  <a:ea typeface="+mn-ea"/>
                  <a:cs typeface="Sarabun" pitchFamily="2" charset="-34"/>
                </a:defRPr>
              </a:lvl4pPr>
              <a:lvl5pPr marL="1303802" indent="-349234" algn="l" defTabSz="914354" rtl="0" eaLnBrk="1" latinLnBrk="0" hangingPunct="1">
                <a:lnSpc>
                  <a:spcPct val="100000"/>
                </a:lnSpc>
                <a:spcBef>
                  <a:spcPts val="0"/>
                </a:spcBef>
                <a:spcAft>
                  <a:spcPts val="800"/>
                </a:spcAft>
                <a:buFont typeface="Arial" panose="020B0604020202020204" pitchFamily="34" charset="0"/>
                <a:buChar char="•"/>
                <a:tabLst/>
                <a:defRPr lang="en-US" sz="1100" kern="1200" dirty="0">
                  <a:solidFill>
                    <a:schemeClr val="tx1"/>
                  </a:solidFill>
                  <a:latin typeface="Sarabun" pitchFamily="2" charset="-34"/>
                  <a:ea typeface="+mn-ea"/>
                  <a:cs typeface="Sarabun" pitchFamily="2" charset="-34"/>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600" dirty="0">
                  <a:solidFill>
                    <a:srgbClr val="000000"/>
                  </a:solidFill>
                  <a:latin typeface="Garamond" panose="02020404030301010803" pitchFamily="18" charset="0"/>
                  <a:ea typeface="Segoe UI Black" panose="020B0A02040204020203" pitchFamily="34" charset="0"/>
                  <a:cs typeface="Noto Serif Tamil Light" panose="02020402060505020204" pitchFamily="18" charset="0"/>
                </a:rPr>
                <a:t>02</a:t>
              </a:r>
            </a:p>
            <a:p>
              <a:pPr algn="ctr"/>
              <a:r>
                <a:rPr lang="en-US" b="1" dirty="0">
                  <a:solidFill>
                    <a:srgbClr val="00AEEF"/>
                  </a:solidFill>
                  <a:latin typeface="+mn-lt"/>
                  <a:cs typeface="Noto Serif Tamil Light" panose="02020402060505020204" pitchFamily="18" charset="0"/>
                </a:rPr>
                <a:t>Subtitle</a:t>
              </a:r>
            </a:p>
            <a:p>
              <a:pPr algn="ctr"/>
              <a:r>
                <a:rPr lang="en-GB" sz="1100" dirty="0">
                  <a:solidFill>
                    <a:schemeClr val="tx1">
                      <a:lumMod val="75000"/>
                      <a:lumOff val="25000"/>
                    </a:schemeClr>
                  </a:solidFill>
                  <a:latin typeface="+mn-lt"/>
                  <a:cs typeface="Sarabun Light" pitchFamily="2" charset="-34"/>
                </a:rPr>
                <a:t>This is placeholder text. Use this to help support your point. Ensure your text is focused and on message. Avoid writing out “your script.”</a:t>
              </a:r>
            </a:p>
          </p:txBody>
        </p:sp>
        <p:sp>
          <p:nvSpPr>
            <p:cNvPr id="5" name="Text Placeholder 7">
              <a:extLst>
                <a:ext uri="{FF2B5EF4-FFF2-40B4-BE49-F238E27FC236}">
                  <a16:creationId xmlns:a16="http://schemas.microsoft.com/office/drawing/2014/main" id="{A22611CD-717C-BA16-2D6D-20D3298CB4E3}"/>
                </a:ext>
              </a:extLst>
            </p:cNvPr>
            <p:cNvSpPr txBox="1">
              <a:spLocks/>
            </p:cNvSpPr>
            <p:nvPr/>
          </p:nvSpPr>
          <p:spPr>
            <a:xfrm>
              <a:off x="629272" y="4213156"/>
              <a:ext cx="2432624" cy="2185987"/>
            </a:xfrm>
            <a:prstGeom prst="rect">
              <a:avLst/>
            </a:prstGeom>
            <a:solidFill>
              <a:srgbClr val="F0F0F0"/>
            </a:solidFill>
          </p:spPr>
          <p:txBody>
            <a:bodyPr lIns="108000" tIns="144000" rIns="108000" bIns="72000"/>
            <a:lstStyle>
              <a:lvl1pPr marL="0" indent="0" algn="l" defTabSz="914354" rtl="0" eaLnBrk="1" latinLnBrk="0" hangingPunct="1">
                <a:lnSpc>
                  <a:spcPct val="100000"/>
                </a:lnSpc>
                <a:spcBef>
                  <a:spcPts val="0"/>
                </a:spcBef>
                <a:spcAft>
                  <a:spcPts val="800"/>
                </a:spcAft>
                <a:buFont typeface="Arial" panose="020B0604020202020204" pitchFamily="34" charset="0"/>
                <a:buNone/>
                <a:tabLst/>
                <a:defRPr lang="en-US" sz="1400" kern="1200">
                  <a:solidFill>
                    <a:schemeClr val="bg1"/>
                  </a:solidFill>
                  <a:latin typeface="Sarabun" pitchFamily="2" charset="-34"/>
                  <a:ea typeface="+mn-ea"/>
                  <a:cs typeface="Sarabun" pitchFamily="2" charset="-34"/>
                </a:defRPr>
              </a:lvl1pPr>
              <a:lvl2pPr marL="357699" indent="-349234" algn="l" defTabSz="914354" rtl="0" eaLnBrk="1" latinLnBrk="0" hangingPunct="1">
                <a:lnSpc>
                  <a:spcPct val="100000"/>
                </a:lnSpc>
                <a:spcBef>
                  <a:spcPts val="0"/>
                </a:spcBef>
                <a:spcAft>
                  <a:spcPts val="800"/>
                </a:spcAft>
                <a:buFont typeface="Arial" panose="020B0604020202020204" pitchFamily="34" charset="0"/>
                <a:buChar char="•"/>
                <a:tabLst/>
                <a:defRPr lang="en-US" sz="1100" kern="1200" dirty="0" smtClean="0">
                  <a:solidFill>
                    <a:schemeClr val="tx1"/>
                  </a:solidFill>
                  <a:latin typeface="Sarabun" pitchFamily="2" charset="-34"/>
                  <a:ea typeface="+mn-ea"/>
                  <a:cs typeface="Sarabun" pitchFamily="2" charset="-34"/>
                </a:defRPr>
              </a:lvl2pPr>
              <a:lvl3pPr marL="656134" indent="-298435" algn="l" defTabSz="914354" rtl="0" eaLnBrk="1" latinLnBrk="0" hangingPunct="1">
                <a:lnSpc>
                  <a:spcPct val="100000"/>
                </a:lnSpc>
                <a:spcBef>
                  <a:spcPts val="0"/>
                </a:spcBef>
                <a:spcAft>
                  <a:spcPts val="800"/>
                </a:spcAft>
                <a:buFont typeface="System Font Regular"/>
                <a:buChar char="⁃"/>
                <a:tabLst/>
                <a:defRPr lang="en-US" sz="1100" kern="1200" dirty="0" smtClean="0">
                  <a:solidFill>
                    <a:schemeClr val="tx1"/>
                  </a:solidFill>
                  <a:latin typeface="Sarabun" pitchFamily="2" charset="-34"/>
                  <a:ea typeface="+mn-ea"/>
                  <a:cs typeface="Sarabun" pitchFamily="2" charset="-34"/>
                </a:defRPr>
              </a:lvl3pPr>
              <a:lvl4pPr marL="954569" indent="-298435" algn="l" defTabSz="914354" rtl="0" eaLnBrk="1" latinLnBrk="0" hangingPunct="1">
                <a:lnSpc>
                  <a:spcPct val="100000"/>
                </a:lnSpc>
                <a:spcBef>
                  <a:spcPts val="0"/>
                </a:spcBef>
                <a:spcAft>
                  <a:spcPts val="800"/>
                </a:spcAft>
                <a:buFont typeface="System Font Regular"/>
                <a:buChar char="⁃"/>
                <a:tabLst/>
                <a:defRPr lang="en-US" sz="1100" kern="1200" dirty="0" smtClean="0">
                  <a:solidFill>
                    <a:schemeClr val="tx1"/>
                  </a:solidFill>
                  <a:latin typeface="Sarabun" pitchFamily="2" charset="-34"/>
                  <a:ea typeface="+mn-ea"/>
                  <a:cs typeface="Sarabun" pitchFamily="2" charset="-34"/>
                </a:defRPr>
              </a:lvl4pPr>
              <a:lvl5pPr marL="1303802" indent="-349234" algn="l" defTabSz="914354" rtl="0" eaLnBrk="1" latinLnBrk="0" hangingPunct="1">
                <a:lnSpc>
                  <a:spcPct val="100000"/>
                </a:lnSpc>
                <a:spcBef>
                  <a:spcPts val="0"/>
                </a:spcBef>
                <a:spcAft>
                  <a:spcPts val="800"/>
                </a:spcAft>
                <a:buFont typeface="Arial" panose="020B0604020202020204" pitchFamily="34" charset="0"/>
                <a:buChar char="•"/>
                <a:tabLst/>
                <a:defRPr lang="en-US" sz="1100" kern="1200" dirty="0">
                  <a:solidFill>
                    <a:schemeClr val="tx1"/>
                  </a:solidFill>
                  <a:latin typeface="Sarabun" pitchFamily="2" charset="-34"/>
                  <a:ea typeface="+mn-ea"/>
                  <a:cs typeface="Sarabun" pitchFamily="2" charset="-34"/>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600" dirty="0">
                  <a:solidFill>
                    <a:srgbClr val="000000"/>
                  </a:solidFill>
                  <a:latin typeface="Garamond" panose="02020404030301010803" pitchFamily="18" charset="0"/>
                  <a:ea typeface="Segoe UI Black" panose="020B0A02040204020203" pitchFamily="34" charset="0"/>
                  <a:cs typeface="Noto Serif Tamil Light" panose="02020402060505020204" pitchFamily="18" charset="0"/>
                </a:rPr>
                <a:t>03</a:t>
              </a:r>
            </a:p>
            <a:p>
              <a:pPr algn="ctr"/>
              <a:r>
                <a:rPr lang="en-US" b="1" dirty="0">
                  <a:solidFill>
                    <a:srgbClr val="00AEEF"/>
                  </a:solidFill>
                  <a:latin typeface="+mn-lt"/>
                  <a:cs typeface="Noto Serif Tamil Light" panose="02020402060505020204" pitchFamily="18" charset="0"/>
                </a:rPr>
                <a:t>Subtitle</a:t>
              </a:r>
            </a:p>
            <a:p>
              <a:pPr algn="ctr"/>
              <a:r>
                <a:rPr lang="en-GB" sz="1100" dirty="0">
                  <a:solidFill>
                    <a:schemeClr val="tx1">
                      <a:lumMod val="75000"/>
                      <a:lumOff val="25000"/>
                    </a:schemeClr>
                  </a:solidFill>
                  <a:latin typeface="+mn-lt"/>
                  <a:cs typeface="Sarabun Light" pitchFamily="2" charset="-34"/>
                </a:rPr>
                <a:t>This is placeholder text. Use this to help support your point. Ensure your text is focused and on message. Avoid writing out “your script.”</a:t>
              </a:r>
            </a:p>
          </p:txBody>
        </p:sp>
        <p:sp>
          <p:nvSpPr>
            <p:cNvPr id="6" name="Text Placeholder 7">
              <a:extLst>
                <a:ext uri="{FF2B5EF4-FFF2-40B4-BE49-F238E27FC236}">
                  <a16:creationId xmlns:a16="http://schemas.microsoft.com/office/drawing/2014/main" id="{38785874-7E12-67F6-2091-74EAB0D0778C}"/>
                </a:ext>
              </a:extLst>
            </p:cNvPr>
            <p:cNvSpPr txBox="1">
              <a:spLocks/>
            </p:cNvSpPr>
            <p:nvPr/>
          </p:nvSpPr>
          <p:spPr>
            <a:xfrm>
              <a:off x="3163934" y="4213155"/>
              <a:ext cx="2432624" cy="2185987"/>
            </a:xfrm>
            <a:prstGeom prst="rect">
              <a:avLst/>
            </a:prstGeom>
            <a:solidFill>
              <a:srgbClr val="F0F0F0"/>
            </a:solidFill>
          </p:spPr>
          <p:txBody>
            <a:bodyPr lIns="108000" tIns="144000" rIns="108000" bIns="72000"/>
            <a:lstStyle>
              <a:lvl1pPr marL="0" indent="0" algn="l" defTabSz="914354" rtl="0" eaLnBrk="1" latinLnBrk="0" hangingPunct="1">
                <a:lnSpc>
                  <a:spcPct val="100000"/>
                </a:lnSpc>
                <a:spcBef>
                  <a:spcPts val="0"/>
                </a:spcBef>
                <a:spcAft>
                  <a:spcPts val="800"/>
                </a:spcAft>
                <a:buFont typeface="Arial" panose="020B0604020202020204" pitchFamily="34" charset="0"/>
                <a:buNone/>
                <a:tabLst/>
                <a:defRPr lang="en-US" sz="1400" kern="1200">
                  <a:solidFill>
                    <a:schemeClr val="bg1"/>
                  </a:solidFill>
                  <a:latin typeface="Sarabun" pitchFamily="2" charset="-34"/>
                  <a:ea typeface="+mn-ea"/>
                  <a:cs typeface="Sarabun" pitchFamily="2" charset="-34"/>
                </a:defRPr>
              </a:lvl1pPr>
              <a:lvl2pPr marL="357699" indent="-349234" algn="l" defTabSz="914354" rtl="0" eaLnBrk="1" latinLnBrk="0" hangingPunct="1">
                <a:lnSpc>
                  <a:spcPct val="100000"/>
                </a:lnSpc>
                <a:spcBef>
                  <a:spcPts val="0"/>
                </a:spcBef>
                <a:spcAft>
                  <a:spcPts val="800"/>
                </a:spcAft>
                <a:buFont typeface="Arial" panose="020B0604020202020204" pitchFamily="34" charset="0"/>
                <a:buChar char="•"/>
                <a:tabLst/>
                <a:defRPr lang="en-US" sz="1100" kern="1200" dirty="0" smtClean="0">
                  <a:solidFill>
                    <a:schemeClr val="tx1"/>
                  </a:solidFill>
                  <a:latin typeface="Sarabun" pitchFamily="2" charset="-34"/>
                  <a:ea typeface="+mn-ea"/>
                  <a:cs typeface="Sarabun" pitchFamily="2" charset="-34"/>
                </a:defRPr>
              </a:lvl2pPr>
              <a:lvl3pPr marL="656134" indent="-298435" algn="l" defTabSz="914354" rtl="0" eaLnBrk="1" latinLnBrk="0" hangingPunct="1">
                <a:lnSpc>
                  <a:spcPct val="100000"/>
                </a:lnSpc>
                <a:spcBef>
                  <a:spcPts val="0"/>
                </a:spcBef>
                <a:spcAft>
                  <a:spcPts val="800"/>
                </a:spcAft>
                <a:buFont typeface="System Font Regular"/>
                <a:buChar char="⁃"/>
                <a:tabLst/>
                <a:defRPr lang="en-US" sz="1100" kern="1200" dirty="0" smtClean="0">
                  <a:solidFill>
                    <a:schemeClr val="tx1"/>
                  </a:solidFill>
                  <a:latin typeface="Sarabun" pitchFamily="2" charset="-34"/>
                  <a:ea typeface="+mn-ea"/>
                  <a:cs typeface="Sarabun" pitchFamily="2" charset="-34"/>
                </a:defRPr>
              </a:lvl3pPr>
              <a:lvl4pPr marL="954569" indent="-298435" algn="l" defTabSz="914354" rtl="0" eaLnBrk="1" latinLnBrk="0" hangingPunct="1">
                <a:lnSpc>
                  <a:spcPct val="100000"/>
                </a:lnSpc>
                <a:spcBef>
                  <a:spcPts val="0"/>
                </a:spcBef>
                <a:spcAft>
                  <a:spcPts val="800"/>
                </a:spcAft>
                <a:buFont typeface="System Font Regular"/>
                <a:buChar char="⁃"/>
                <a:tabLst/>
                <a:defRPr lang="en-US" sz="1100" kern="1200" dirty="0" smtClean="0">
                  <a:solidFill>
                    <a:schemeClr val="tx1"/>
                  </a:solidFill>
                  <a:latin typeface="Sarabun" pitchFamily="2" charset="-34"/>
                  <a:ea typeface="+mn-ea"/>
                  <a:cs typeface="Sarabun" pitchFamily="2" charset="-34"/>
                </a:defRPr>
              </a:lvl4pPr>
              <a:lvl5pPr marL="1303802" indent="-349234" algn="l" defTabSz="914354" rtl="0" eaLnBrk="1" latinLnBrk="0" hangingPunct="1">
                <a:lnSpc>
                  <a:spcPct val="100000"/>
                </a:lnSpc>
                <a:spcBef>
                  <a:spcPts val="0"/>
                </a:spcBef>
                <a:spcAft>
                  <a:spcPts val="800"/>
                </a:spcAft>
                <a:buFont typeface="Arial" panose="020B0604020202020204" pitchFamily="34" charset="0"/>
                <a:buChar char="•"/>
                <a:tabLst/>
                <a:defRPr lang="en-US" sz="1100" kern="1200" dirty="0">
                  <a:solidFill>
                    <a:schemeClr val="tx1"/>
                  </a:solidFill>
                  <a:latin typeface="Sarabun" pitchFamily="2" charset="-34"/>
                  <a:ea typeface="+mn-ea"/>
                  <a:cs typeface="Sarabun" pitchFamily="2" charset="-34"/>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600" dirty="0">
                  <a:solidFill>
                    <a:srgbClr val="000000"/>
                  </a:solidFill>
                  <a:latin typeface="Garamond" panose="02020404030301010803" pitchFamily="18" charset="0"/>
                  <a:ea typeface="Segoe UI Black" panose="020B0A02040204020203" pitchFamily="34" charset="0"/>
                  <a:cs typeface="Noto Serif Tamil Light" panose="02020402060505020204" pitchFamily="18" charset="0"/>
                </a:rPr>
                <a:t>04</a:t>
              </a:r>
            </a:p>
            <a:p>
              <a:pPr algn="ctr"/>
              <a:r>
                <a:rPr lang="en-US" b="1" dirty="0">
                  <a:solidFill>
                    <a:srgbClr val="00AEEF"/>
                  </a:solidFill>
                  <a:latin typeface="+mn-lt"/>
                  <a:cs typeface="Noto Serif Tamil Light" panose="02020402060505020204" pitchFamily="18" charset="0"/>
                </a:rPr>
                <a:t>Subtitle</a:t>
              </a:r>
            </a:p>
            <a:p>
              <a:pPr algn="ctr"/>
              <a:r>
                <a:rPr lang="en-GB" sz="1100" dirty="0">
                  <a:solidFill>
                    <a:schemeClr val="tx1">
                      <a:lumMod val="75000"/>
                      <a:lumOff val="25000"/>
                    </a:schemeClr>
                  </a:solidFill>
                  <a:latin typeface="+mn-lt"/>
                  <a:cs typeface="Sarabun Light" pitchFamily="2" charset="-34"/>
                </a:rPr>
                <a:t>This is placeholder text. Use this to help support your point. Ensure your text is focused and on message. Avoid writing out “your script.”</a:t>
              </a:r>
            </a:p>
          </p:txBody>
        </p:sp>
      </p:grpSp>
    </p:spTree>
    <p:extLst>
      <p:ext uri="{BB962C8B-B14F-4D97-AF65-F5344CB8AC3E}">
        <p14:creationId xmlns:p14="http://schemas.microsoft.com/office/powerpoint/2010/main" val="14801239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7C339-724B-0115-F109-E16D2CB928B6}"/>
              </a:ext>
            </a:extLst>
          </p:cNvPr>
          <p:cNvSpPr>
            <a:spLocks noGrp="1"/>
          </p:cNvSpPr>
          <p:nvPr>
            <p:ph type="title"/>
          </p:nvPr>
        </p:nvSpPr>
        <p:spPr>
          <a:xfrm>
            <a:off x="629271" y="642635"/>
            <a:ext cx="10933459" cy="646331"/>
          </a:xfrm>
        </p:spPr>
        <p:txBody>
          <a:bodyPr>
            <a:noAutofit/>
          </a:bodyPr>
          <a:lstStyle/>
          <a:p>
            <a:r>
              <a:rPr lang="en-US" dirty="0"/>
              <a:t>Insert key insight or takeaway</a:t>
            </a:r>
          </a:p>
        </p:txBody>
      </p:sp>
      <p:sp>
        <p:nvSpPr>
          <p:cNvPr id="3" name="Text Placeholder 7">
            <a:extLst>
              <a:ext uri="{FF2B5EF4-FFF2-40B4-BE49-F238E27FC236}">
                <a16:creationId xmlns:a16="http://schemas.microsoft.com/office/drawing/2014/main" id="{BE07489D-35B0-EC87-0E5A-4177B077E3EF}"/>
              </a:ext>
            </a:extLst>
          </p:cNvPr>
          <p:cNvSpPr txBox="1">
            <a:spLocks/>
          </p:cNvSpPr>
          <p:nvPr/>
        </p:nvSpPr>
        <p:spPr>
          <a:xfrm>
            <a:off x="749300" y="2629603"/>
            <a:ext cx="2607004" cy="2961728"/>
          </a:xfrm>
          <a:prstGeom prst="rect">
            <a:avLst/>
          </a:prstGeom>
          <a:solidFill>
            <a:srgbClr val="F0F0F0"/>
          </a:solidFill>
        </p:spPr>
        <p:txBody>
          <a:bodyPr lIns="182880" tIns="144000" rIns="182880" bIns="72000"/>
          <a:lstStyle>
            <a:lvl1pPr marL="0" indent="0" algn="l" defTabSz="914354" rtl="0" eaLnBrk="1" latinLnBrk="0" hangingPunct="1">
              <a:lnSpc>
                <a:spcPct val="100000"/>
              </a:lnSpc>
              <a:spcBef>
                <a:spcPts val="0"/>
              </a:spcBef>
              <a:spcAft>
                <a:spcPts val="800"/>
              </a:spcAft>
              <a:buFont typeface="Arial" panose="020B0604020202020204" pitchFamily="34" charset="0"/>
              <a:buNone/>
              <a:tabLst/>
              <a:defRPr lang="en-US" sz="1400" kern="1200">
                <a:solidFill>
                  <a:schemeClr val="bg1"/>
                </a:solidFill>
                <a:latin typeface="Sarabun" pitchFamily="2" charset="-34"/>
                <a:ea typeface="+mn-ea"/>
                <a:cs typeface="Sarabun" pitchFamily="2" charset="-34"/>
              </a:defRPr>
            </a:lvl1pPr>
            <a:lvl2pPr marL="357699" indent="-349234" algn="l" defTabSz="914354" rtl="0" eaLnBrk="1" latinLnBrk="0" hangingPunct="1">
              <a:lnSpc>
                <a:spcPct val="100000"/>
              </a:lnSpc>
              <a:spcBef>
                <a:spcPts val="0"/>
              </a:spcBef>
              <a:spcAft>
                <a:spcPts val="800"/>
              </a:spcAft>
              <a:buFont typeface="Arial" panose="020B0604020202020204" pitchFamily="34" charset="0"/>
              <a:buChar char="•"/>
              <a:tabLst/>
              <a:defRPr lang="en-US" sz="1100" kern="1200" dirty="0" smtClean="0">
                <a:solidFill>
                  <a:schemeClr val="tx1"/>
                </a:solidFill>
                <a:latin typeface="Sarabun" pitchFamily="2" charset="-34"/>
                <a:ea typeface="+mn-ea"/>
                <a:cs typeface="Sarabun" pitchFamily="2" charset="-34"/>
              </a:defRPr>
            </a:lvl2pPr>
            <a:lvl3pPr marL="656134" indent="-298435" algn="l" defTabSz="914354" rtl="0" eaLnBrk="1" latinLnBrk="0" hangingPunct="1">
              <a:lnSpc>
                <a:spcPct val="100000"/>
              </a:lnSpc>
              <a:spcBef>
                <a:spcPts val="0"/>
              </a:spcBef>
              <a:spcAft>
                <a:spcPts val="800"/>
              </a:spcAft>
              <a:buFont typeface="System Font Regular"/>
              <a:buChar char="⁃"/>
              <a:tabLst/>
              <a:defRPr lang="en-US" sz="1100" kern="1200" dirty="0" smtClean="0">
                <a:solidFill>
                  <a:schemeClr val="tx1"/>
                </a:solidFill>
                <a:latin typeface="Sarabun" pitchFamily="2" charset="-34"/>
                <a:ea typeface="+mn-ea"/>
                <a:cs typeface="Sarabun" pitchFamily="2" charset="-34"/>
              </a:defRPr>
            </a:lvl3pPr>
            <a:lvl4pPr marL="954569" indent="-298435" algn="l" defTabSz="914354" rtl="0" eaLnBrk="1" latinLnBrk="0" hangingPunct="1">
              <a:lnSpc>
                <a:spcPct val="100000"/>
              </a:lnSpc>
              <a:spcBef>
                <a:spcPts val="0"/>
              </a:spcBef>
              <a:spcAft>
                <a:spcPts val="800"/>
              </a:spcAft>
              <a:buFont typeface="System Font Regular"/>
              <a:buChar char="⁃"/>
              <a:tabLst/>
              <a:defRPr lang="en-US" sz="1100" kern="1200" dirty="0" smtClean="0">
                <a:solidFill>
                  <a:schemeClr val="tx1"/>
                </a:solidFill>
                <a:latin typeface="Sarabun" pitchFamily="2" charset="-34"/>
                <a:ea typeface="+mn-ea"/>
                <a:cs typeface="Sarabun" pitchFamily="2" charset="-34"/>
              </a:defRPr>
            </a:lvl4pPr>
            <a:lvl5pPr marL="1303802" indent="-349234" algn="l" defTabSz="914354" rtl="0" eaLnBrk="1" latinLnBrk="0" hangingPunct="1">
              <a:lnSpc>
                <a:spcPct val="100000"/>
              </a:lnSpc>
              <a:spcBef>
                <a:spcPts val="0"/>
              </a:spcBef>
              <a:spcAft>
                <a:spcPts val="800"/>
              </a:spcAft>
              <a:buFont typeface="Arial" panose="020B0604020202020204" pitchFamily="34" charset="0"/>
              <a:buChar char="•"/>
              <a:tabLst/>
              <a:defRPr lang="en-US" sz="1100" kern="1200" dirty="0">
                <a:solidFill>
                  <a:schemeClr val="tx1"/>
                </a:solidFill>
                <a:latin typeface="Sarabun" pitchFamily="2" charset="-34"/>
                <a:ea typeface="+mn-ea"/>
                <a:cs typeface="Sarabun" pitchFamily="2" charset="-34"/>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3600" dirty="0">
                <a:solidFill>
                  <a:srgbClr val="000000"/>
                </a:solidFill>
                <a:latin typeface="Garamond" panose="02020404030301010803" pitchFamily="18" charset="0"/>
                <a:ea typeface="Segoe UI Black" panose="020B0A02040204020203" pitchFamily="34" charset="0"/>
                <a:cs typeface="Noto Serif Tamil Light" panose="02020402060505020204" pitchFamily="18" charset="0"/>
              </a:rPr>
              <a:t>01</a:t>
            </a:r>
          </a:p>
          <a:p>
            <a:pPr algn="ctr"/>
            <a:r>
              <a:rPr lang="en-GB" b="1" dirty="0">
                <a:solidFill>
                  <a:srgbClr val="00AEEF"/>
                </a:solidFill>
                <a:latin typeface="+mn-lt"/>
                <a:cs typeface="Noto Serif Tamil Light" panose="02020402060505020204" pitchFamily="18" charset="0"/>
              </a:rPr>
              <a:t>Subtitle</a:t>
            </a:r>
          </a:p>
          <a:p>
            <a:pPr algn="ctr"/>
            <a:r>
              <a:rPr lang="en-GB" sz="1100" dirty="0">
                <a:solidFill>
                  <a:schemeClr val="tx1">
                    <a:lumMod val="75000"/>
                    <a:lumOff val="25000"/>
                  </a:schemeClr>
                </a:solidFill>
                <a:latin typeface="+mn-lt"/>
                <a:cs typeface="Sarabun Light" pitchFamily="2" charset="-34"/>
              </a:rPr>
              <a:t>This is placeholder text. Use this to help support your point. Ensure your text is focused and on message. Avoid writing out “your script.”</a:t>
            </a:r>
          </a:p>
          <a:p>
            <a:pPr algn="ctr"/>
            <a:endParaRPr lang="en-GB" dirty="0">
              <a:latin typeface="+mn-lt"/>
              <a:cs typeface="Noto Serif Tamil Light" panose="02020402060505020204" pitchFamily="18" charset="0"/>
            </a:endParaRPr>
          </a:p>
        </p:txBody>
      </p:sp>
      <p:sp>
        <p:nvSpPr>
          <p:cNvPr id="4" name="Text Placeholder 7">
            <a:extLst>
              <a:ext uri="{FF2B5EF4-FFF2-40B4-BE49-F238E27FC236}">
                <a16:creationId xmlns:a16="http://schemas.microsoft.com/office/drawing/2014/main" id="{C7A3817E-3B15-AAA9-5C73-B307E656051C}"/>
              </a:ext>
            </a:extLst>
          </p:cNvPr>
          <p:cNvSpPr txBox="1">
            <a:spLocks/>
          </p:cNvSpPr>
          <p:nvPr/>
        </p:nvSpPr>
        <p:spPr>
          <a:xfrm>
            <a:off x="3444765" y="2629603"/>
            <a:ext cx="2607004" cy="2961728"/>
          </a:xfrm>
          <a:prstGeom prst="rect">
            <a:avLst/>
          </a:prstGeom>
          <a:solidFill>
            <a:srgbClr val="F0F0F0"/>
          </a:solidFill>
        </p:spPr>
        <p:txBody>
          <a:bodyPr lIns="182880" tIns="144000" rIns="182880" bIns="72000"/>
          <a:lstStyle>
            <a:lvl1pPr marL="0" indent="0" algn="l" defTabSz="914354" rtl="0" eaLnBrk="1" latinLnBrk="0" hangingPunct="1">
              <a:lnSpc>
                <a:spcPct val="100000"/>
              </a:lnSpc>
              <a:spcBef>
                <a:spcPts val="0"/>
              </a:spcBef>
              <a:spcAft>
                <a:spcPts val="800"/>
              </a:spcAft>
              <a:buFont typeface="Arial" panose="020B0604020202020204" pitchFamily="34" charset="0"/>
              <a:buNone/>
              <a:tabLst/>
              <a:defRPr lang="en-US" sz="1400" kern="1200">
                <a:solidFill>
                  <a:schemeClr val="bg1"/>
                </a:solidFill>
                <a:latin typeface="Sarabun" pitchFamily="2" charset="-34"/>
                <a:ea typeface="+mn-ea"/>
                <a:cs typeface="Sarabun" pitchFamily="2" charset="-34"/>
              </a:defRPr>
            </a:lvl1pPr>
            <a:lvl2pPr marL="357699" indent="-349234" algn="l" defTabSz="914354" rtl="0" eaLnBrk="1" latinLnBrk="0" hangingPunct="1">
              <a:lnSpc>
                <a:spcPct val="100000"/>
              </a:lnSpc>
              <a:spcBef>
                <a:spcPts val="0"/>
              </a:spcBef>
              <a:spcAft>
                <a:spcPts val="800"/>
              </a:spcAft>
              <a:buFont typeface="Arial" panose="020B0604020202020204" pitchFamily="34" charset="0"/>
              <a:buChar char="•"/>
              <a:tabLst/>
              <a:defRPr lang="en-US" sz="1100" kern="1200" dirty="0" smtClean="0">
                <a:solidFill>
                  <a:schemeClr val="tx1"/>
                </a:solidFill>
                <a:latin typeface="Sarabun" pitchFamily="2" charset="-34"/>
                <a:ea typeface="+mn-ea"/>
                <a:cs typeface="Sarabun" pitchFamily="2" charset="-34"/>
              </a:defRPr>
            </a:lvl2pPr>
            <a:lvl3pPr marL="656134" indent="-298435" algn="l" defTabSz="914354" rtl="0" eaLnBrk="1" latinLnBrk="0" hangingPunct="1">
              <a:lnSpc>
                <a:spcPct val="100000"/>
              </a:lnSpc>
              <a:spcBef>
                <a:spcPts val="0"/>
              </a:spcBef>
              <a:spcAft>
                <a:spcPts val="800"/>
              </a:spcAft>
              <a:buFont typeface="System Font Regular"/>
              <a:buChar char="⁃"/>
              <a:tabLst/>
              <a:defRPr lang="en-US" sz="1100" kern="1200" dirty="0" smtClean="0">
                <a:solidFill>
                  <a:schemeClr val="tx1"/>
                </a:solidFill>
                <a:latin typeface="Sarabun" pitchFamily="2" charset="-34"/>
                <a:ea typeface="+mn-ea"/>
                <a:cs typeface="Sarabun" pitchFamily="2" charset="-34"/>
              </a:defRPr>
            </a:lvl3pPr>
            <a:lvl4pPr marL="954569" indent="-298435" algn="l" defTabSz="914354" rtl="0" eaLnBrk="1" latinLnBrk="0" hangingPunct="1">
              <a:lnSpc>
                <a:spcPct val="100000"/>
              </a:lnSpc>
              <a:spcBef>
                <a:spcPts val="0"/>
              </a:spcBef>
              <a:spcAft>
                <a:spcPts val="800"/>
              </a:spcAft>
              <a:buFont typeface="System Font Regular"/>
              <a:buChar char="⁃"/>
              <a:tabLst/>
              <a:defRPr lang="en-US" sz="1100" kern="1200" dirty="0" smtClean="0">
                <a:solidFill>
                  <a:schemeClr val="tx1"/>
                </a:solidFill>
                <a:latin typeface="Sarabun" pitchFamily="2" charset="-34"/>
                <a:ea typeface="+mn-ea"/>
                <a:cs typeface="Sarabun" pitchFamily="2" charset="-34"/>
              </a:defRPr>
            </a:lvl4pPr>
            <a:lvl5pPr marL="1303802" indent="-349234" algn="l" defTabSz="914354" rtl="0" eaLnBrk="1" latinLnBrk="0" hangingPunct="1">
              <a:lnSpc>
                <a:spcPct val="100000"/>
              </a:lnSpc>
              <a:spcBef>
                <a:spcPts val="0"/>
              </a:spcBef>
              <a:spcAft>
                <a:spcPts val="800"/>
              </a:spcAft>
              <a:buFont typeface="Arial" panose="020B0604020202020204" pitchFamily="34" charset="0"/>
              <a:buChar char="•"/>
              <a:tabLst/>
              <a:defRPr lang="en-US" sz="1100" kern="1200" dirty="0">
                <a:solidFill>
                  <a:schemeClr val="tx1"/>
                </a:solidFill>
                <a:latin typeface="Sarabun" pitchFamily="2" charset="-34"/>
                <a:ea typeface="+mn-ea"/>
                <a:cs typeface="Sarabun" pitchFamily="2" charset="-34"/>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600" dirty="0">
                <a:solidFill>
                  <a:srgbClr val="000000"/>
                </a:solidFill>
                <a:latin typeface="Garamond" panose="02020404030301010803" pitchFamily="18" charset="0"/>
                <a:ea typeface="Segoe UI Black" panose="020B0A02040204020203" pitchFamily="34" charset="0"/>
                <a:cs typeface="Noto Serif Tamil Light" panose="02020402060505020204" pitchFamily="18" charset="0"/>
              </a:rPr>
              <a:t>02</a:t>
            </a:r>
          </a:p>
          <a:p>
            <a:pPr algn="ctr"/>
            <a:r>
              <a:rPr lang="en-GB" b="1" dirty="0">
                <a:solidFill>
                  <a:srgbClr val="00AEEF"/>
                </a:solidFill>
                <a:latin typeface="+mn-lt"/>
                <a:cs typeface="Noto Serif Tamil Light" panose="02020402060505020204" pitchFamily="18" charset="0"/>
              </a:rPr>
              <a:t>Subtitle</a:t>
            </a:r>
          </a:p>
          <a:p>
            <a:pPr algn="ctr"/>
            <a:r>
              <a:rPr lang="en-GB" sz="1100" dirty="0">
                <a:solidFill>
                  <a:schemeClr val="tx1">
                    <a:lumMod val="75000"/>
                    <a:lumOff val="25000"/>
                  </a:schemeClr>
                </a:solidFill>
                <a:latin typeface="+mn-lt"/>
                <a:cs typeface="Sarabun Light" pitchFamily="2" charset="-34"/>
              </a:rPr>
              <a:t>This is placeholder text. Use this to help support your point. Ensure your text is focused and on message. Avoid writing out “your script.”</a:t>
            </a:r>
          </a:p>
          <a:p>
            <a:pPr algn="ctr"/>
            <a:endParaRPr lang="en-US" dirty="0">
              <a:latin typeface="+mn-lt"/>
              <a:cs typeface="Noto Serif Tamil Light" panose="02020402060505020204" pitchFamily="18" charset="0"/>
            </a:endParaRPr>
          </a:p>
        </p:txBody>
      </p:sp>
      <p:sp>
        <p:nvSpPr>
          <p:cNvPr id="5" name="Text Placeholder 7">
            <a:extLst>
              <a:ext uri="{FF2B5EF4-FFF2-40B4-BE49-F238E27FC236}">
                <a16:creationId xmlns:a16="http://schemas.microsoft.com/office/drawing/2014/main" id="{CDB15659-CF00-20DF-37B4-5C2776557AE2}"/>
              </a:ext>
            </a:extLst>
          </p:cNvPr>
          <p:cNvSpPr txBox="1">
            <a:spLocks/>
          </p:cNvSpPr>
          <p:nvPr/>
        </p:nvSpPr>
        <p:spPr>
          <a:xfrm>
            <a:off x="6140231" y="2629604"/>
            <a:ext cx="2607004" cy="2961728"/>
          </a:xfrm>
          <a:prstGeom prst="rect">
            <a:avLst/>
          </a:prstGeom>
          <a:solidFill>
            <a:srgbClr val="F0F0F0"/>
          </a:solidFill>
        </p:spPr>
        <p:txBody>
          <a:bodyPr lIns="182880" tIns="144000" rIns="182880" bIns="72000"/>
          <a:lstStyle>
            <a:lvl1pPr marL="0" indent="0" algn="l" defTabSz="914354" rtl="0" eaLnBrk="1" latinLnBrk="0" hangingPunct="1">
              <a:lnSpc>
                <a:spcPct val="100000"/>
              </a:lnSpc>
              <a:spcBef>
                <a:spcPts val="0"/>
              </a:spcBef>
              <a:spcAft>
                <a:spcPts val="800"/>
              </a:spcAft>
              <a:buFont typeface="Arial" panose="020B0604020202020204" pitchFamily="34" charset="0"/>
              <a:buNone/>
              <a:tabLst/>
              <a:defRPr lang="en-US" sz="1400" kern="1200">
                <a:solidFill>
                  <a:schemeClr val="bg1"/>
                </a:solidFill>
                <a:latin typeface="Sarabun" pitchFamily="2" charset="-34"/>
                <a:ea typeface="+mn-ea"/>
                <a:cs typeface="Sarabun" pitchFamily="2" charset="-34"/>
              </a:defRPr>
            </a:lvl1pPr>
            <a:lvl2pPr marL="357699" indent="-349234" algn="l" defTabSz="914354" rtl="0" eaLnBrk="1" latinLnBrk="0" hangingPunct="1">
              <a:lnSpc>
                <a:spcPct val="100000"/>
              </a:lnSpc>
              <a:spcBef>
                <a:spcPts val="0"/>
              </a:spcBef>
              <a:spcAft>
                <a:spcPts val="800"/>
              </a:spcAft>
              <a:buFont typeface="Arial" panose="020B0604020202020204" pitchFamily="34" charset="0"/>
              <a:buChar char="•"/>
              <a:tabLst/>
              <a:defRPr lang="en-US" sz="1100" kern="1200" dirty="0" smtClean="0">
                <a:solidFill>
                  <a:schemeClr val="tx1"/>
                </a:solidFill>
                <a:latin typeface="Sarabun" pitchFamily="2" charset="-34"/>
                <a:ea typeface="+mn-ea"/>
                <a:cs typeface="Sarabun" pitchFamily="2" charset="-34"/>
              </a:defRPr>
            </a:lvl2pPr>
            <a:lvl3pPr marL="656134" indent="-298435" algn="l" defTabSz="914354" rtl="0" eaLnBrk="1" latinLnBrk="0" hangingPunct="1">
              <a:lnSpc>
                <a:spcPct val="100000"/>
              </a:lnSpc>
              <a:spcBef>
                <a:spcPts val="0"/>
              </a:spcBef>
              <a:spcAft>
                <a:spcPts val="800"/>
              </a:spcAft>
              <a:buFont typeface="System Font Regular"/>
              <a:buChar char="⁃"/>
              <a:tabLst/>
              <a:defRPr lang="en-US" sz="1100" kern="1200" dirty="0" smtClean="0">
                <a:solidFill>
                  <a:schemeClr val="tx1"/>
                </a:solidFill>
                <a:latin typeface="Sarabun" pitchFamily="2" charset="-34"/>
                <a:ea typeface="+mn-ea"/>
                <a:cs typeface="Sarabun" pitchFamily="2" charset="-34"/>
              </a:defRPr>
            </a:lvl3pPr>
            <a:lvl4pPr marL="954569" indent="-298435" algn="l" defTabSz="914354" rtl="0" eaLnBrk="1" latinLnBrk="0" hangingPunct="1">
              <a:lnSpc>
                <a:spcPct val="100000"/>
              </a:lnSpc>
              <a:spcBef>
                <a:spcPts val="0"/>
              </a:spcBef>
              <a:spcAft>
                <a:spcPts val="800"/>
              </a:spcAft>
              <a:buFont typeface="System Font Regular"/>
              <a:buChar char="⁃"/>
              <a:tabLst/>
              <a:defRPr lang="en-US" sz="1100" kern="1200" dirty="0" smtClean="0">
                <a:solidFill>
                  <a:schemeClr val="tx1"/>
                </a:solidFill>
                <a:latin typeface="Sarabun" pitchFamily="2" charset="-34"/>
                <a:ea typeface="+mn-ea"/>
                <a:cs typeface="Sarabun" pitchFamily="2" charset="-34"/>
              </a:defRPr>
            </a:lvl4pPr>
            <a:lvl5pPr marL="1303802" indent="-349234" algn="l" defTabSz="914354" rtl="0" eaLnBrk="1" latinLnBrk="0" hangingPunct="1">
              <a:lnSpc>
                <a:spcPct val="100000"/>
              </a:lnSpc>
              <a:spcBef>
                <a:spcPts val="0"/>
              </a:spcBef>
              <a:spcAft>
                <a:spcPts val="800"/>
              </a:spcAft>
              <a:buFont typeface="Arial" panose="020B0604020202020204" pitchFamily="34" charset="0"/>
              <a:buChar char="•"/>
              <a:tabLst/>
              <a:defRPr lang="en-US" sz="1100" kern="1200" dirty="0">
                <a:solidFill>
                  <a:schemeClr val="tx1"/>
                </a:solidFill>
                <a:latin typeface="Sarabun" pitchFamily="2" charset="-34"/>
                <a:ea typeface="+mn-ea"/>
                <a:cs typeface="Sarabun" pitchFamily="2" charset="-34"/>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600" dirty="0">
                <a:solidFill>
                  <a:srgbClr val="000000"/>
                </a:solidFill>
                <a:latin typeface="Garamond" panose="02020404030301010803" pitchFamily="18" charset="0"/>
                <a:ea typeface="Segoe UI Black" panose="020B0A02040204020203" pitchFamily="34" charset="0"/>
                <a:cs typeface="Noto Serif Tamil Light" panose="02020402060505020204" pitchFamily="18" charset="0"/>
              </a:rPr>
              <a:t>03</a:t>
            </a:r>
          </a:p>
          <a:p>
            <a:pPr algn="ctr"/>
            <a:r>
              <a:rPr lang="en-GB" b="1" dirty="0">
                <a:solidFill>
                  <a:srgbClr val="00AEEF"/>
                </a:solidFill>
                <a:latin typeface="+mn-lt"/>
                <a:cs typeface="Noto Serif Tamil Light" panose="02020402060505020204" pitchFamily="18" charset="0"/>
              </a:rPr>
              <a:t>Subtitle</a:t>
            </a:r>
          </a:p>
          <a:p>
            <a:pPr algn="ctr"/>
            <a:r>
              <a:rPr lang="en-GB" sz="1100" dirty="0">
                <a:solidFill>
                  <a:schemeClr val="tx1">
                    <a:lumMod val="75000"/>
                    <a:lumOff val="25000"/>
                  </a:schemeClr>
                </a:solidFill>
                <a:latin typeface="+mn-lt"/>
                <a:cs typeface="Sarabun Light" pitchFamily="2" charset="-34"/>
              </a:rPr>
              <a:t>This is placeholder text. Use this to help support your point. Ensure your text is focused and on message. Avoid writing out “your script.”</a:t>
            </a:r>
          </a:p>
        </p:txBody>
      </p:sp>
      <p:sp>
        <p:nvSpPr>
          <p:cNvPr id="6" name="Text Placeholder 7">
            <a:extLst>
              <a:ext uri="{FF2B5EF4-FFF2-40B4-BE49-F238E27FC236}">
                <a16:creationId xmlns:a16="http://schemas.microsoft.com/office/drawing/2014/main" id="{28C8C9A0-AF19-2CCA-0B69-5B37F5A03373}"/>
              </a:ext>
            </a:extLst>
          </p:cNvPr>
          <p:cNvSpPr txBox="1">
            <a:spLocks/>
          </p:cNvSpPr>
          <p:nvPr/>
        </p:nvSpPr>
        <p:spPr>
          <a:xfrm>
            <a:off x="8835697" y="2629603"/>
            <a:ext cx="2607004" cy="2961728"/>
          </a:xfrm>
          <a:prstGeom prst="rect">
            <a:avLst/>
          </a:prstGeom>
          <a:solidFill>
            <a:srgbClr val="F0F0F0"/>
          </a:solidFill>
        </p:spPr>
        <p:txBody>
          <a:bodyPr lIns="182880" tIns="144000" rIns="182880" bIns="72000"/>
          <a:lstStyle>
            <a:lvl1pPr marL="0" indent="0" algn="l" defTabSz="914354" rtl="0" eaLnBrk="1" latinLnBrk="0" hangingPunct="1">
              <a:lnSpc>
                <a:spcPct val="100000"/>
              </a:lnSpc>
              <a:spcBef>
                <a:spcPts val="0"/>
              </a:spcBef>
              <a:spcAft>
                <a:spcPts val="800"/>
              </a:spcAft>
              <a:buFont typeface="Arial" panose="020B0604020202020204" pitchFamily="34" charset="0"/>
              <a:buNone/>
              <a:tabLst/>
              <a:defRPr lang="en-US" sz="1400" kern="1200">
                <a:solidFill>
                  <a:schemeClr val="bg1"/>
                </a:solidFill>
                <a:latin typeface="Sarabun" pitchFamily="2" charset="-34"/>
                <a:ea typeface="+mn-ea"/>
                <a:cs typeface="Sarabun" pitchFamily="2" charset="-34"/>
              </a:defRPr>
            </a:lvl1pPr>
            <a:lvl2pPr marL="357699" indent="-349234" algn="l" defTabSz="914354" rtl="0" eaLnBrk="1" latinLnBrk="0" hangingPunct="1">
              <a:lnSpc>
                <a:spcPct val="100000"/>
              </a:lnSpc>
              <a:spcBef>
                <a:spcPts val="0"/>
              </a:spcBef>
              <a:spcAft>
                <a:spcPts val="800"/>
              </a:spcAft>
              <a:buFont typeface="Arial" panose="020B0604020202020204" pitchFamily="34" charset="0"/>
              <a:buChar char="•"/>
              <a:tabLst/>
              <a:defRPr lang="en-US" sz="1100" kern="1200" dirty="0" smtClean="0">
                <a:solidFill>
                  <a:schemeClr val="tx1"/>
                </a:solidFill>
                <a:latin typeface="Sarabun" pitchFamily="2" charset="-34"/>
                <a:ea typeface="+mn-ea"/>
                <a:cs typeface="Sarabun" pitchFamily="2" charset="-34"/>
              </a:defRPr>
            </a:lvl2pPr>
            <a:lvl3pPr marL="656134" indent="-298435" algn="l" defTabSz="914354" rtl="0" eaLnBrk="1" latinLnBrk="0" hangingPunct="1">
              <a:lnSpc>
                <a:spcPct val="100000"/>
              </a:lnSpc>
              <a:spcBef>
                <a:spcPts val="0"/>
              </a:spcBef>
              <a:spcAft>
                <a:spcPts val="800"/>
              </a:spcAft>
              <a:buFont typeface="System Font Regular"/>
              <a:buChar char="⁃"/>
              <a:tabLst/>
              <a:defRPr lang="en-US" sz="1100" kern="1200" dirty="0" smtClean="0">
                <a:solidFill>
                  <a:schemeClr val="tx1"/>
                </a:solidFill>
                <a:latin typeface="Sarabun" pitchFamily="2" charset="-34"/>
                <a:ea typeface="+mn-ea"/>
                <a:cs typeface="Sarabun" pitchFamily="2" charset="-34"/>
              </a:defRPr>
            </a:lvl3pPr>
            <a:lvl4pPr marL="954569" indent="-298435" algn="l" defTabSz="914354" rtl="0" eaLnBrk="1" latinLnBrk="0" hangingPunct="1">
              <a:lnSpc>
                <a:spcPct val="100000"/>
              </a:lnSpc>
              <a:spcBef>
                <a:spcPts val="0"/>
              </a:spcBef>
              <a:spcAft>
                <a:spcPts val="800"/>
              </a:spcAft>
              <a:buFont typeface="System Font Regular"/>
              <a:buChar char="⁃"/>
              <a:tabLst/>
              <a:defRPr lang="en-US" sz="1100" kern="1200" dirty="0" smtClean="0">
                <a:solidFill>
                  <a:schemeClr val="tx1"/>
                </a:solidFill>
                <a:latin typeface="Sarabun" pitchFamily="2" charset="-34"/>
                <a:ea typeface="+mn-ea"/>
                <a:cs typeface="Sarabun" pitchFamily="2" charset="-34"/>
              </a:defRPr>
            </a:lvl4pPr>
            <a:lvl5pPr marL="1303802" indent="-349234" algn="l" defTabSz="914354" rtl="0" eaLnBrk="1" latinLnBrk="0" hangingPunct="1">
              <a:lnSpc>
                <a:spcPct val="100000"/>
              </a:lnSpc>
              <a:spcBef>
                <a:spcPts val="0"/>
              </a:spcBef>
              <a:spcAft>
                <a:spcPts val="800"/>
              </a:spcAft>
              <a:buFont typeface="Arial" panose="020B0604020202020204" pitchFamily="34" charset="0"/>
              <a:buChar char="•"/>
              <a:tabLst/>
              <a:defRPr lang="en-US" sz="1100" kern="1200" dirty="0">
                <a:solidFill>
                  <a:schemeClr val="tx1"/>
                </a:solidFill>
                <a:latin typeface="Sarabun" pitchFamily="2" charset="-34"/>
                <a:ea typeface="+mn-ea"/>
                <a:cs typeface="Sarabun" pitchFamily="2" charset="-34"/>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600" dirty="0">
                <a:solidFill>
                  <a:srgbClr val="000000"/>
                </a:solidFill>
                <a:latin typeface="Garamond" panose="02020404030301010803" pitchFamily="18" charset="0"/>
                <a:ea typeface="Segoe UI Black" panose="020B0A02040204020203" pitchFamily="34" charset="0"/>
                <a:cs typeface="Noto Serif Tamil Light" panose="02020402060505020204" pitchFamily="18" charset="0"/>
              </a:rPr>
              <a:t>04</a:t>
            </a:r>
          </a:p>
          <a:p>
            <a:pPr algn="ctr"/>
            <a:r>
              <a:rPr lang="en-GB" b="1" dirty="0">
                <a:solidFill>
                  <a:srgbClr val="00AEEF"/>
                </a:solidFill>
                <a:latin typeface="+mn-lt"/>
                <a:cs typeface="Noto Serif Tamil Light" panose="02020402060505020204" pitchFamily="18" charset="0"/>
              </a:rPr>
              <a:t>Subtitle</a:t>
            </a:r>
          </a:p>
          <a:p>
            <a:pPr algn="ctr"/>
            <a:r>
              <a:rPr lang="en-GB" sz="1100" dirty="0">
                <a:solidFill>
                  <a:schemeClr val="tx1">
                    <a:lumMod val="75000"/>
                    <a:lumOff val="25000"/>
                  </a:schemeClr>
                </a:solidFill>
                <a:latin typeface="+mn-lt"/>
                <a:cs typeface="Sarabun Light" pitchFamily="2" charset="-34"/>
              </a:rPr>
              <a:t>This is placeholder text. Use this to help support your point. Ensure your text is focused and on message. Avoid writing out “your script.”</a:t>
            </a:r>
          </a:p>
        </p:txBody>
      </p:sp>
      <p:sp>
        <p:nvSpPr>
          <p:cNvPr id="7" name="TextBox 6">
            <a:extLst>
              <a:ext uri="{FF2B5EF4-FFF2-40B4-BE49-F238E27FC236}">
                <a16:creationId xmlns:a16="http://schemas.microsoft.com/office/drawing/2014/main" id="{F09D9AA2-5C07-4F1C-C091-2BB44435D5A7}"/>
              </a:ext>
            </a:extLst>
          </p:cNvPr>
          <p:cNvSpPr txBox="1"/>
          <p:nvPr/>
        </p:nvSpPr>
        <p:spPr>
          <a:xfrm>
            <a:off x="635040" y="1700213"/>
            <a:ext cx="10807662" cy="523220"/>
          </a:xfrm>
          <a:prstGeom prst="rect">
            <a:avLst/>
          </a:prstGeom>
          <a:noFill/>
        </p:spPr>
        <p:txBody>
          <a:bodyPr wrap="square" lIns="91440" rtlCol="0">
            <a:noAutofit/>
          </a:bodyPr>
          <a:lstStyle/>
          <a:p>
            <a:r>
              <a:rPr lang="en-GB" sz="1600" u="none" strike="noStrike" dirty="0">
                <a:solidFill>
                  <a:srgbClr val="000000"/>
                </a:solidFill>
                <a:effectLst/>
                <a:cs typeface="Noto Serif Tamil Light" panose="02020402060505020204" pitchFamily="18" charset="0"/>
              </a:rPr>
              <a:t>This is placeholder text to help support your message. Be focused and direct with your messaging.</a:t>
            </a:r>
          </a:p>
          <a:p>
            <a:r>
              <a:rPr lang="en-GB" sz="1600" dirty="0">
                <a:solidFill>
                  <a:srgbClr val="000000"/>
                </a:solidFill>
                <a:cs typeface="Noto Serif Tamil Light" panose="02020402060505020204" pitchFamily="18" charset="0"/>
              </a:rPr>
              <a:t>Avoid writing out “your script.”</a:t>
            </a:r>
            <a:endParaRPr lang="en-US" sz="1600" dirty="0">
              <a:cs typeface="Noto Serif Tamil Light" panose="02020402060505020204" pitchFamily="18" charset="0"/>
            </a:endParaRPr>
          </a:p>
        </p:txBody>
      </p:sp>
    </p:spTree>
    <p:extLst>
      <p:ext uri="{BB962C8B-B14F-4D97-AF65-F5344CB8AC3E}">
        <p14:creationId xmlns:p14="http://schemas.microsoft.com/office/powerpoint/2010/main" val="2749586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8126E-1234-F3E3-7219-21593938A1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C295D9-3E9B-E32E-41E8-14C77A71D083}"/>
              </a:ext>
            </a:extLst>
          </p:cNvPr>
          <p:cNvSpPr>
            <a:spLocks noGrp="1"/>
          </p:cNvSpPr>
          <p:nvPr>
            <p:ph type="title"/>
          </p:nvPr>
        </p:nvSpPr>
        <p:spPr>
          <a:xfrm>
            <a:off x="629271" y="688355"/>
            <a:ext cx="10933459" cy="553998"/>
          </a:xfrm>
        </p:spPr>
        <p:txBody>
          <a:bodyPr/>
          <a:lstStyle/>
          <a:p>
            <a:r>
              <a:rPr lang="en-GB" dirty="0"/>
              <a:t>Additional assets to tell your story</a:t>
            </a:r>
            <a:endParaRPr lang="en-US" dirty="0"/>
          </a:p>
        </p:txBody>
      </p:sp>
      <p:grpSp>
        <p:nvGrpSpPr>
          <p:cNvPr id="11" name="Group 10">
            <a:extLst>
              <a:ext uri="{FF2B5EF4-FFF2-40B4-BE49-F238E27FC236}">
                <a16:creationId xmlns:a16="http://schemas.microsoft.com/office/drawing/2014/main" id="{000811C9-06EA-B972-D080-CC4847814B63}"/>
              </a:ext>
            </a:extLst>
          </p:cNvPr>
          <p:cNvGrpSpPr/>
          <p:nvPr/>
        </p:nvGrpSpPr>
        <p:grpSpPr>
          <a:xfrm>
            <a:off x="749299" y="2241552"/>
            <a:ext cx="10692944" cy="3995736"/>
            <a:chOff x="623887" y="2241552"/>
            <a:chExt cx="10938744" cy="3995736"/>
          </a:xfrm>
        </p:grpSpPr>
        <p:sp>
          <p:nvSpPr>
            <p:cNvPr id="18" name="Rectangle 17">
              <a:extLst>
                <a:ext uri="{FF2B5EF4-FFF2-40B4-BE49-F238E27FC236}">
                  <a16:creationId xmlns:a16="http://schemas.microsoft.com/office/drawing/2014/main" id="{E8E89407-BBDE-1E87-134D-0746076189DB}"/>
                </a:ext>
              </a:extLst>
            </p:cNvPr>
            <p:cNvSpPr/>
            <p:nvPr/>
          </p:nvSpPr>
          <p:spPr>
            <a:xfrm>
              <a:off x="4332289" y="2241552"/>
              <a:ext cx="7230342" cy="39957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44000" rIns="180000" rtlCol="0" anchor="t" anchorCtr="0"/>
            <a:lstStyle/>
            <a:p>
              <a:pPr>
                <a:lnSpc>
                  <a:spcPts val="1300"/>
                </a:lnSpc>
                <a:spcAft>
                  <a:spcPts val="600"/>
                </a:spcAft>
              </a:pPr>
              <a:r>
                <a:rPr lang="en-GB" sz="1100" b="1" dirty="0">
                  <a:solidFill>
                    <a:srgbClr val="00AEEF"/>
                  </a:solidFill>
                  <a:cs typeface="Noto Serif Tamil Light" panose="02020402060505020204" pitchFamily="18" charset="0"/>
                </a:rPr>
                <a:t>Various check mark graphics have been included below </a:t>
              </a:r>
              <a:br>
                <a:rPr lang="en-GB" sz="1100" b="1" dirty="0">
                  <a:solidFill>
                    <a:srgbClr val="00AEEF"/>
                  </a:solidFill>
                  <a:cs typeface="Noto Serif Tamil Light" panose="02020402060505020204" pitchFamily="18" charset="0"/>
                </a:rPr>
              </a:br>
              <a:r>
                <a:rPr lang="en-GB" sz="1100" b="1" dirty="0">
                  <a:solidFill>
                    <a:srgbClr val="00AEEF"/>
                  </a:solidFill>
                  <a:cs typeface="Noto Serif Tamil Light" panose="02020402060505020204" pitchFamily="18" charset="0"/>
                </a:rPr>
                <a:t>as an effective way to add positive reinforcement to your content.</a:t>
              </a:r>
            </a:p>
            <a:p>
              <a:pPr>
                <a:lnSpc>
                  <a:spcPts val="1300"/>
                </a:lnSpc>
                <a:spcAft>
                  <a:spcPts val="600"/>
                </a:spcAft>
              </a:pPr>
              <a:endParaRPr lang="en-GB" sz="1100" dirty="0">
                <a:solidFill>
                  <a:schemeClr val="tx1"/>
                </a:solidFill>
                <a:cs typeface="Sarabun Light" pitchFamily="2" charset="-34"/>
              </a:endParaRPr>
            </a:p>
          </p:txBody>
        </p:sp>
        <p:sp>
          <p:nvSpPr>
            <p:cNvPr id="12" name="Rectangle 11">
              <a:extLst>
                <a:ext uri="{FF2B5EF4-FFF2-40B4-BE49-F238E27FC236}">
                  <a16:creationId xmlns:a16="http://schemas.microsoft.com/office/drawing/2014/main" id="{3A84A127-CBEE-244C-E66B-F17144DE3B00}"/>
                </a:ext>
              </a:extLst>
            </p:cNvPr>
            <p:cNvSpPr/>
            <p:nvPr/>
          </p:nvSpPr>
          <p:spPr>
            <a:xfrm>
              <a:off x="623887" y="2241552"/>
              <a:ext cx="3492501" cy="39957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44000" rIns="180000" rtlCol="0" anchor="t" anchorCtr="0"/>
            <a:lstStyle/>
            <a:p>
              <a:pPr>
                <a:lnSpc>
                  <a:spcPts val="1300"/>
                </a:lnSpc>
                <a:spcAft>
                  <a:spcPts val="600"/>
                </a:spcAft>
              </a:pPr>
              <a:r>
                <a:rPr lang="en-GB" sz="1100" b="1" dirty="0">
                  <a:solidFill>
                    <a:srgbClr val="00AEEF"/>
                  </a:solidFill>
                  <a:cs typeface="Noto Serif Tamil Light" panose="02020402060505020204" pitchFamily="18" charset="0"/>
                </a:rPr>
                <a:t>A range of percentage charts have been provided for your needs. They can easily be updated to any value.</a:t>
              </a:r>
            </a:p>
            <a:p>
              <a:pPr marL="228600" indent="-228600">
                <a:lnSpc>
                  <a:spcPts val="1300"/>
                </a:lnSpc>
                <a:spcAft>
                  <a:spcPts val="600"/>
                </a:spcAft>
                <a:buAutoNum type="arabicPeriod"/>
              </a:pPr>
              <a:r>
                <a:rPr lang="en-GB" sz="1100" dirty="0">
                  <a:solidFill>
                    <a:schemeClr val="tx1"/>
                  </a:solidFill>
                  <a:cs typeface="Sarabun Light" pitchFamily="2" charset="-34"/>
                </a:rPr>
                <a:t>Click on the </a:t>
              </a:r>
              <a:r>
                <a:rPr lang="en-US" sz="1100" dirty="0">
                  <a:solidFill>
                    <a:schemeClr val="tx1"/>
                  </a:solidFill>
                  <a:cs typeface="Sarabun Light" pitchFamily="2" charset="-34"/>
                </a:rPr>
                <a:t>colored</a:t>
              </a:r>
              <a:r>
                <a:rPr lang="en-GB" sz="1100" dirty="0">
                  <a:solidFill>
                    <a:schemeClr val="tx1"/>
                  </a:solidFill>
                  <a:cs typeface="Sarabun Light" pitchFamily="2" charset="-34"/>
                </a:rPr>
                <a:t> bar. Two yellow circles (PC) or squares (Mac) will appear. </a:t>
              </a:r>
            </a:p>
            <a:p>
              <a:pPr marL="228600" indent="-228600">
                <a:lnSpc>
                  <a:spcPts val="1300"/>
                </a:lnSpc>
                <a:spcAft>
                  <a:spcPts val="600"/>
                </a:spcAft>
                <a:buAutoNum type="arabicPeriod"/>
              </a:pPr>
              <a:r>
                <a:rPr lang="en-GB" sz="1100" dirty="0">
                  <a:solidFill>
                    <a:schemeClr val="tx1"/>
                  </a:solidFill>
                  <a:cs typeface="Sarabun Light" pitchFamily="2" charset="-34"/>
                </a:rPr>
                <a:t>Drag the second one to adjust the length of the bar.</a:t>
              </a:r>
            </a:p>
            <a:p>
              <a:pPr marL="228600" indent="-228600">
                <a:lnSpc>
                  <a:spcPts val="1300"/>
                </a:lnSpc>
                <a:spcAft>
                  <a:spcPts val="600"/>
                </a:spcAft>
                <a:buAutoNum type="arabicPeriod"/>
              </a:pPr>
              <a:r>
                <a:rPr lang="en-GB" sz="1100" dirty="0">
                  <a:solidFill>
                    <a:schemeClr val="tx1"/>
                  </a:solidFill>
                  <a:cs typeface="Sarabun Light" pitchFamily="2" charset="-34"/>
                </a:rPr>
                <a:t>Update the percentage number in the middle.</a:t>
              </a:r>
            </a:p>
          </p:txBody>
        </p:sp>
        <p:grpSp>
          <p:nvGrpSpPr>
            <p:cNvPr id="16" name="Group 15">
              <a:extLst>
                <a:ext uri="{FF2B5EF4-FFF2-40B4-BE49-F238E27FC236}">
                  <a16:creationId xmlns:a16="http://schemas.microsoft.com/office/drawing/2014/main" id="{6331F9C9-ABD2-CADD-80DA-491FAE4CB272}"/>
                </a:ext>
              </a:extLst>
            </p:cNvPr>
            <p:cNvGrpSpPr/>
            <p:nvPr/>
          </p:nvGrpSpPr>
          <p:grpSpPr>
            <a:xfrm>
              <a:off x="803409" y="4177450"/>
              <a:ext cx="1907518" cy="1881810"/>
              <a:chOff x="8810499" y="4525131"/>
              <a:chExt cx="2014022" cy="1986879"/>
            </a:xfrm>
          </p:grpSpPr>
          <p:pic>
            <p:nvPicPr>
              <p:cNvPr id="15" name="Picture 14" descr="A screenshot of a graph&#10;&#10;Description automatically generated">
                <a:extLst>
                  <a:ext uri="{FF2B5EF4-FFF2-40B4-BE49-F238E27FC236}">
                    <a16:creationId xmlns:a16="http://schemas.microsoft.com/office/drawing/2014/main" id="{B78BB5AE-E640-879A-BE32-BBCC9FAF193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10499" y="4525131"/>
                <a:ext cx="1861043" cy="1986879"/>
              </a:xfrm>
              <a:prstGeom prst="rect">
                <a:avLst/>
              </a:prstGeom>
              <a:solidFill>
                <a:srgbClr val="EAE9E8"/>
              </a:solidFill>
            </p:spPr>
          </p:pic>
          <p:sp>
            <p:nvSpPr>
              <p:cNvPr id="10" name="Oval 9">
                <a:extLst>
                  <a:ext uri="{FF2B5EF4-FFF2-40B4-BE49-F238E27FC236}">
                    <a16:creationId xmlns:a16="http://schemas.microsoft.com/office/drawing/2014/main" id="{2E0CED66-934C-813A-B0B9-FB927B017619}"/>
                  </a:ext>
                </a:extLst>
              </p:cNvPr>
              <p:cNvSpPr/>
              <p:nvPr/>
            </p:nvSpPr>
            <p:spPr>
              <a:xfrm>
                <a:off x="10049007" y="5163497"/>
                <a:ext cx="775514" cy="775514"/>
              </a:xfrm>
              <a:prstGeom prst="ellipse">
                <a:avLst/>
              </a:prstGeom>
              <a:noFill/>
              <a:ln w="38100">
                <a:solidFill>
                  <a:srgbClr val="00AE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5" name="Rectangle 24">
              <a:extLst>
                <a:ext uri="{FF2B5EF4-FFF2-40B4-BE49-F238E27FC236}">
                  <a16:creationId xmlns:a16="http://schemas.microsoft.com/office/drawing/2014/main" id="{9A9B88B7-A8EB-75FB-F6B1-9945A1050A02}"/>
                </a:ext>
              </a:extLst>
            </p:cNvPr>
            <p:cNvSpPr/>
            <p:nvPr/>
          </p:nvSpPr>
          <p:spPr>
            <a:xfrm>
              <a:off x="8370343" y="3039670"/>
              <a:ext cx="3018247" cy="2476892"/>
            </a:xfrm>
            <a:prstGeom prst="rect">
              <a:avLst/>
            </a:prstGeom>
            <a:solidFill>
              <a:srgbClr val="B9B9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Picture 25" descr="A white check mark on a black background&#10;&#10;Description automatically generated">
              <a:extLst>
                <a:ext uri="{FF2B5EF4-FFF2-40B4-BE49-F238E27FC236}">
                  <a16:creationId xmlns:a16="http://schemas.microsoft.com/office/drawing/2014/main" id="{0B9738B8-01D5-A4B7-C20E-8DC280B24E8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35850" y="3454787"/>
              <a:ext cx="428497" cy="428497"/>
            </a:xfrm>
            <a:prstGeom prst="rect">
              <a:avLst/>
            </a:prstGeom>
          </p:spPr>
        </p:pic>
        <p:pic>
          <p:nvPicPr>
            <p:cNvPr id="27" name="Picture 26" descr="A blue circle with a white check mark in it&#10;&#10;Description automatically generated">
              <a:extLst>
                <a:ext uri="{FF2B5EF4-FFF2-40B4-BE49-F238E27FC236}">
                  <a16:creationId xmlns:a16="http://schemas.microsoft.com/office/drawing/2014/main" id="{8D083AB9-690D-671A-15C3-D0C737E4BF6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26204" y="3454787"/>
              <a:ext cx="428497" cy="428497"/>
            </a:xfrm>
            <a:prstGeom prst="rect">
              <a:avLst/>
            </a:prstGeom>
          </p:spPr>
        </p:pic>
        <p:pic>
          <p:nvPicPr>
            <p:cNvPr id="28" name="Picture 27" descr="A white tick in a black circle&#10;&#10;Description automatically generated">
              <a:extLst>
                <a:ext uri="{FF2B5EF4-FFF2-40B4-BE49-F238E27FC236}">
                  <a16:creationId xmlns:a16="http://schemas.microsoft.com/office/drawing/2014/main" id="{26B3DC71-FB1D-66F4-F8EE-7D8571C6A36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640673" y="3454787"/>
              <a:ext cx="428497" cy="428497"/>
            </a:xfrm>
            <a:prstGeom prst="rect">
              <a:avLst/>
            </a:prstGeom>
          </p:spPr>
        </p:pic>
        <p:pic>
          <p:nvPicPr>
            <p:cNvPr id="29" name="Picture 28" descr="A grey circle with a white tick mark&#10;&#10;Description automatically generated">
              <a:extLst>
                <a:ext uri="{FF2B5EF4-FFF2-40B4-BE49-F238E27FC236}">
                  <a16:creationId xmlns:a16="http://schemas.microsoft.com/office/drawing/2014/main" id="{2B863359-AE67-76DC-71EE-DDE8ACAD118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631027" y="3454787"/>
              <a:ext cx="428497" cy="428497"/>
            </a:xfrm>
            <a:prstGeom prst="rect">
              <a:avLst/>
            </a:prstGeom>
          </p:spPr>
        </p:pic>
        <p:pic>
          <p:nvPicPr>
            <p:cNvPr id="30" name="Picture 29" descr="A blue tick in a white circle&#10;&#10;Description automatically generated">
              <a:extLst>
                <a:ext uri="{FF2B5EF4-FFF2-40B4-BE49-F238E27FC236}">
                  <a16:creationId xmlns:a16="http://schemas.microsoft.com/office/drawing/2014/main" id="{B7E1B908-70F1-24DA-18EF-04E16947E0C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645496" y="3454787"/>
              <a:ext cx="428497" cy="428497"/>
            </a:xfrm>
            <a:prstGeom prst="rect">
              <a:avLst/>
            </a:prstGeom>
          </p:spPr>
        </p:pic>
        <p:pic>
          <p:nvPicPr>
            <p:cNvPr id="31" name="Picture 30" descr="A white circle with a grey tick in it&#10;&#10;Description automatically generated">
              <a:extLst>
                <a:ext uri="{FF2B5EF4-FFF2-40B4-BE49-F238E27FC236}">
                  <a16:creationId xmlns:a16="http://schemas.microsoft.com/office/drawing/2014/main" id="{6ACDC16E-62A4-FBF6-5B9D-1DD3774660EF}"/>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650319" y="3454787"/>
              <a:ext cx="428497" cy="428497"/>
            </a:xfrm>
            <a:prstGeom prst="rect">
              <a:avLst/>
            </a:prstGeom>
          </p:spPr>
        </p:pic>
        <p:pic>
          <p:nvPicPr>
            <p:cNvPr id="32" name="Picture 31" descr="A black check mark in a white circle&#10;&#10;Description automatically generated">
              <a:extLst>
                <a:ext uri="{FF2B5EF4-FFF2-40B4-BE49-F238E27FC236}">
                  <a16:creationId xmlns:a16="http://schemas.microsoft.com/office/drawing/2014/main" id="{02AA3517-F962-4C78-24CC-309A7A856D50}"/>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655142" y="3454787"/>
              <a:ext cx="428497" cy="428497"/>
            </a:xfrm>
            <a:prstGeom prst="rect">
              <a:avLst/>
            </a:prstGeom>
          </p:spPr>
        </p:pic>
        <p:pic>
          <p:nvPicPr>
            <p:cNvPr id="33" name="Picture 32" descr="A white check mark on a black background&#10;&#10;Description automatically generated">
              <a:extLst>
                <a:ext uri="{FF2B5EF4-FFF2-40B4-BE49-F238E27FC236}">
                  <a16:creationId xmlns:a16="http://schemas.microsoft.com/office/drawing/2014/main" id="{DE9E9575-1889-1586-2BD0-DDB8419F6132}"/>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705126" y="4597644"/>
              <a:ext cx="297022" cy="297022"/>
            </a:xfrm>
            <a:prstGeom prst="rect">
              <a:avLst/>
            </a:prstGeom>
          </p:spPr>
        </p:pic>
        <p:pic>
          <p:nvPicPr>
            <p:cNvPr id="34" name="Picture 33" descr="A blue circle with a white check mark in it&#10;&#10;Description automatically generated">
              <a:extLst>
                <a:ext uri="{FF2B5EF4-FFF2-40B4-BE49-F238E27FC236}">
                  <a16:creationId xmlns:a16="http://schemas.microsoft.com/office/drawing/2014/main" id="{45E4C766-394B-4D6A-3BDC-82979FA73D2E}"/>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695480" y="4597644"/>
              <a:ext cx="297022" cy="297022"/>
            </a:xfrm>
            <a:prstGeom prst="rect">
              <a:avLst/>
            </a:prstGeom>
          </p:spPr>
        </p:pic>
        <p:pic>
          <p:nvPicPr>
            <p:cNvPr id="35" name="Picture 34" descr="A white tick in a black circle&#10;&#10;Description automatically generated">
              <a:extLst>
                <a:ext uri="{FF2B5EF4-FFF2-40B4-BE49-F238E27FC236}">
                  <a16:creationId xmlns:a16="http://schemas.microsoft.com/office/drawing/2014/main" id="{269E4FD6-6582-287D-FC0F-681C8F14E37E}"/>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709949" y="4597644"/>
              <a:ext cx="297022" cy="297022"/>
            </a:xfrm>
            <a:prstGeom prst="rect">
              <a:avLst/>
            </a:prstGeom>
          </p:spPr>
        </p:pic>
        <p:pic>
          <p:nvPicPr>
            <p:cNvPr id="36" name="Picture 35" descr="A grey circle with a white tick mark&#10;&#10;Description automatically generated">
              <a:extLst>
                <a:ext uri="{FF2B5EF4-FFF2-40B4-BE49-F238E27FC236}">
                  <a16:creationId xmlns:a16="http://schemas.microsoft.com/office/drawing/2014/main" id="{78895C14-7BBF-D714-9B06-D063C54E57DE}"/>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700303" y="4597644"/>
              <a:ext cx="297022" cy="297022"/>
            </a:xfrm>
            <a:prstGeom prst="rect">
              <a:avLst/>
            </a:prstGeom>
          </p:spPr>
        </p:pic>
        <p:pic>
          <p:nvPicPr>
            <p:cNvPr id="37" name="Picture 36" descr="A blue tick in a white circle&#10;&#10;Description automatically generated">
              <a:extLst>
                <a:ext uri="{FF2B5EF4-FFF2-40B4-BE49-F238E27FC236}">
                  <a16:creationId xmlns:a16="http://schemas.microsoft.com/office/drawing/2014/main" id="{F7F8CC97-540A-FE0B-AAF1-47A67EEBF1F9}"/>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8714772" y="4597644"/>
              <a:ext cx="297022" cy="297022"/>
            </a:xfrm>
            <a:prstGeom prst="rect">
              <a:avLst/>
            </a:prstGeom>
          </p:spPr>
        </p:pic>
        <p:pic>
          <p:nvPicPr>
            <p:cNvPr id="38" name="Picture 37" descr="A white circle with a grey tick in it&#10;&#10;Description automatically generated">
              <a:extLst>
                <a:ext uri="{FF2B5EF4-FFF2-40B4-BE49-F238E27FC236}">
                  <a16:creationId xmlns:a16="http://schemas.microsoft.com/office/drawing/2014/main" id="{DB22B753-6693-EDD9-C8CF-313520AEAD20}"/>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9719595" y="4597644"/>
              <a:ext cx="297022" cy="297022"/>
            </a:xfrm>
            <a:prstGeom prst="rect">
              <a:avLst/>
            </a:prstGeom>
          </p:spPr>
        </p:pic>
        <p:pic>
          <p:nvPicPr>
            <p:cNvPr id="39" name="Picture 38" descr="A black check mark in a white circle&#10;&#10;Description automatically generated">
              <a:extLst>
                <a:ext uri="{FF2B5EF4-FFF2-40B4-BE49-F238E27FC236}">
                  <a16:creationId xmlns:a16="http://schemas.microsoft.com/office/drawing/2014/main" id="{034101B7-F2D5-E569-A7F3-377591495A6D}"/>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0724418" y="4597644"/>
              <a:ext cx="297022" cy="297022"/>
            </a:xfrm>
            <a:prstGeom prst="rect">
              <a:avLst/>
            </a:prstGeom>
          </p:spPr>
        </p:pic>
      </p:grpSp>
    </p:spTree>
    <p:extLst>
      <p:ext uri="{BB962C8B-B14F-4D97-AF65-F5344CB8AC3E}">
        <p14:creationId xmlns:p14="http://schemas.microsoft.com/office/powerpoint/2010/main" val="21449749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CDCC5-0367-2409-951C-860CFD0015FD}"/>
              </a:ext>
            </a:extLst>
          </p:cNvPr>
          <p:cNvSpPr>
            <a:spLocks noGrp="1"/>
          </p:cNvSpPr>
          <p:nvPr>
            <p:ph type="title"/>
          </p:nvPr>
        </p:nvSpPr>
        <p:spPr>
          <a:xfrm>
            <a:off x="629271" y="642635"/>
            <a:ext cx="10933459" cy="646331"/>
          </a:xfrm>
        </p:spPr>
        <p:txBody>
          <a:bodyPr/>
          <a:lstStyle/>
          <a:p>
            <a:r>
              <a:rPr lang="en-US" dirty="0"/>
              <a:t>Insert key insight or takeaway</a:t>
            </a:r>
          </a:p>
        </p:txBody>
      </p:sp>
      <p:sp>
        <p:nvSpPr>
          <p:cNvPr id="3" name="Rectangle 2">
            <a:extLst>
              <a:ext uri="{FF2B5EF4-FFF2-40B4-BE49-F238E27FC236}">
                <a16:creationId xmlns:a16="http://schemas.microsoft.com/office/drawing/2014/main" id="{D3748000-C01F-1BFE-DF7E-EF9E90779F0F}"/>
              </a:ext>
            </a:extLst>
          </p:cNvPr>
          <p:cNvSpPr/>
          <p:nvPr/>
        </p:nvSpPr>
        <p:spPr>
          <a:xfrm>
            <a:off x="749298" y="1700213"/>
            <a:ext cx="3409985" cy="1392701"/>
          </a:xfrm>
          <a:prstGeom prst="rect">
            <a:avLst/>
          </a:prstGeom>
          <a:solidFill>
            <a:srgbClr val="F0F0F0"/>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ctr"/>
          <a:lstStyle/>
          <a:p>
            <a:pPr algn="ctr"/>
            <a:r>
              <a:rPr lang="en-GB" sz="1100" b="1" dirty="0">
                <a:solidFill>
                  <a:schemeClr val="tx1">
                    <a:lumMod val="75000"/>
                    <a:lumOff val="25000"/>
                  </a:schemeClr>
                </a:solidFill>
                <a:latin typeface="+mn-lt"/>
                <a:cs typeface="Sarabun Light" pitchFamily="2" charset="-34"/>
              </a:rPr>
              <a:t>This is placeholder text. Use this to help support your point. Ensure your text is focused and on message. Avoid writing out “your script.”</a:t>
            </a:r>
          </a:p>
        </p:txBody>
      </p:sp>
      <p:sp>
        <p:nvSpPr>
          <p:cNvPr id="4" name="Rectangle 3">
            <a:extLst>
              <a:ext uri="{FF2B5EF4-FFF2-40B4-BE49-F238E27FC236}">
                <a16:creationId xmlns:a16="http://schemas.microsoft.com/office/drawing/2014/main" id="{79CB1439-A6A4-63AB-2ED4-52360F4BEC0D}"/>
              </a:ext>
            </a:extLst>
          </p:cNvPr>
          <p:cNvSpPr/>
          <p:nvPr/>
        </p:nvSpPr>
        <p:spPr>
          <a:xfrm>
            <a:off x="749299" y="4844587"/>
            <a:ext cx="5201777" cy="1392701"/>
          </a:xfrm>
          <a:prstGeom prst="rect">
            <a:avLst/>
          </a:prstGeom>
          <a:solidFill>
            <a:srgbClr val="F0F0F0"/>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ctr"/>
          <a:lstStyle/>
          <a:p>
            <a:pPr algn="ctr"/>
            <a:r>
              <a:rPr lang="en-GB" sz="1100" b="1" dirty="0">
                <a:solidFill>
                  <a:schemeClr val="tx1">
                    <a:lumMod val="75000"/>
                    <a:lumOff val="25000"/>
                  </a:schemeClr>
                </a:solidFill>
                <a:latin typeface="+mn-lt"/>
                <a:cs typeface="Sarabun Light" pitchFamily="2" charset="-34"/>
              </a:rPr>
              <a:t>This is placeholder text. Use this to help support your point. Ensure your text is focused and on message. Avoid writing out “your script.”</a:t>
            </a:r>
          </a:p>
        </p:txBody>
      </p:sp>
      <p:sp>
        <p:nvSpPr>
          <p:cNvPr id="5" name="Rectangle 4">
            <a:extLst>
              <a:ext uri="{FF2B5EF4-FFF2-40B4-BE49-F238E27FC236}">
                <a16:creationId xmlns:a16="http://schemas.microsoft.com/office/drawing/2014/main" id="{E2A27725-4156-55C0-5FAA-D4D09817E10A}"/>
              </a:ext>
            </a:extLst>
          </p:cNvPr>
          <p:cNvSpPr/>
          <p:nvPr/>
        </p:nvSpPr>
        <p:spPr>
          <a:xfrm>
            <a:off x="4380931" y="1700213"/>
            <a:ext cx="3409985" cy="1392701"/>
          </a:xfrm>
          <a:prstGeom prst="rect">
            <a:avLst/>
          </a:prstGeom>
          <a:solidFill>
            <a:srgbClr val="F0F0F0"/>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ctr"/>
          <a:lstStyle/>
          <a:p>
            <a:pPr algn="ctr"/>
            <a:r>
              <a:rPr lang="en-GB" sz="1100" dirty="0">
                <a:solidFill>
                  <a:schemeClr val="tx1">
                    <a:lumMod val="75000"/>
                    <a:lumOff val="25000"/>
                  </a:schemeClr>
                </a:solidFill>
                <a:latin typeface="+mn-lt"/>
                <a:cs typeface="Sarabun Light" pitchFamily="2" charset="-34"/>
              </a:rPr>
              <a:t>This is placeholder text. Use this to help support your point. Ensure your text is focused and on message. Avoid writing out “your script.”</a:t>
            </a:r>
          </a:p>
        </p:txBody>
      </p:sp>
      <p:sp>
        <p:nvSpPr>
          <p:cNvPr id="6" name="Rectangle 5">
            <a:extLst>
              <a:ext uri="{FF2B5EF4-FFF2-40B4-BE49-F238E27FC236}">
                <a16:creationId xmlns:a16="http://schemas.microsoft.com/office/drawing/2014/main" id="{2510DB67-52B1-C4A3-5466-23BBA0A0B58F}"/>
              </a:ext>
            </a:extLst>
          </p:cNvPr>
          <p:cNvSpPr/>
          <p:nvPr/>
        </p:nvSpPr>
        <p:spPr>
          <a:xfrm>
            <a:off x="8026515" y="1700213"/>
            <a:ext cx="3409985" cy="1392701"/>
          </a:xfrm>
          <a:prstGeom prst="rect">
            <a:avLst/>
          </a:prstGeom>
          <a:solidFill>
            <a:srgbClr val="F0F0F0"/>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ctr"/>
          <a:lstStyle/>
          <a:p>
            <a:pPr algn="ctr"/>
            <a:r>
              <a:rPr lang="en-GB" sz="1100" b="1" dirty="0">
                <a:solidFill>
                  <a:schemeClr val="tx1">
                    <a:lumMod val="75000"/>
                    <a:lumOff val="25000"/>
                  </a:schemeClr>
                </a:solidFill>
                <a:latin typeface="+mn-lt"/>
                <a:cs typeface="Sarabun Light" pitchFamily="2" charset="-34"/>
              </a:rPr>
              <a:t>This is placeholder text. Use this to help support your point. Ensure your text is focused and on message. Avoid writing out “your script.”</a:t>
            </a:r>
          </a:p>
        </p:txBody>
      </p:sp>
      <p:sp>
        <p:nvSpPr>
          <p:cNvPr id="7" name="Rectangle 6">
            <a:extLst>
              <a:ext uri="{FF2B5EF4-FFF2-40B4-BE49-F238E27FC236}">
                <a16:creationId xmlns:a16="http://schemas.microsoft.com/office/drawing/2014/main" id="{38B07AF2-2F7B-DD2F-EF51-EC7635E21BCB}"/>
              </a:ext>
            </a:extLst>
          </p:cNvPr>
          <p:cNvSpPr/>
          <p:nvPr/>
        </p:nvSpPr>
        <p:spPr>
          <a:xfrm>
            <a:off x="749298" y="3276600"/>
            <a:ext cx="3409985" cy="1392701"/>
          </a:xfrm>
          <a:prstGeom prst="rect">
            <a:avLst/>
          </a:prstGeom>
          <a:solidFill>
            <a:srgbClr val="F0F0F0"/>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ctr"/>
          <a:lstStyle/>
          <a:p>
            <a:pPr algn="ctr"/>
            <a:r>
              <a:rPr lang="en-GB" sz="1100" dirty="0">
                <a:solidFill>
                  <a:schemeClr val="tx1">
                    <a:lumMod val="75000"/>
                    <a:lumOff val="25000"/>
                  </a:schemeClr>
                </a:solidFill>
                <a:latin typeface="+mn-lt"/>
                <a:cs typeface="Sarabun Light" pitchFamily="2" charset="-34"/>
              </a:rPr>
              <a:t>This is placeholder text. Use this to help support your point. Ensure your text is focused and on message. Avoid writing out “your script.”</a:t>
            </a:r>
          </a:p>
        </p:txBody>
      </p:sp>
      <p:sp>
        <p:nvSpPr>
          <p:cNvPr id="8" name="Rectangle 7">
            <a:extLst>
              <a:ext uri="{FF2B5EF4-FFF2-40B4-BE49-F238E27FC236}">
                <a16:creationId xmlns:a16="http://schemas.microsoft.com/office/drawing/2014/main" id="{5EDB58C7-32A6-4485-CD9B-F7C8A24CFFA8}"/>
              </a:ext>
            </a:extLst>
          </p:cNvPr>
          <p:cNvSpPr/>
          <p:nvPr/>
        </p:nvSpPr>
        <p:spPr>
          <a:xfrm>
            <a:off x="4380931" y="3276600"/>
            <a:ext cx="3409985" cy="1392701"/>
          </a:xfrm>
          <a:prstGeom prst="rect">
            <a:avLst/>
          </a:prstGeom>
          <a:solidFill>
            <a:srgbClr val="F0F0F0"/>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ctr"/>
          <a:lstStyle/>
          <a:p>
            <a:pPr algn="ctr"/>
            <a:r>
              <a:rPr lang="en-GB" sz="1100" b="1" dirty="0">
                <a:solidFill>
                  <a:schemeClr val="tx1">
                    <a:lumMod val="75000"/>
                    <a:lumOff val="25000"/>
                  </a:schemeClr>
                </a:solidFill>
                <a:latin typeface="+mn-lt"/>
                <a:cs typeface="Sarabun Light" pitchFamily="2" charset="-34"/>
              </a:rPr>
              <a:t>This is placeholder text. Use this to help support your point. Ensure your text is focused and on message. Avoid writing out “your script.”</a:t>
            </a:r>
          </a:p>
        </p:txBody>
      </p:sp>
      <p:sp>
        <p:nvSpPr>
          <p:cNvPr id="9" name="Rectangle 8">
            <a:extLst>
              <a:ext uri="{FF2B5EF4-FFF2-40B4-BE49-F238E27FC236}">
                <a16:creationId xmlns:a16="http://schemas.microsoft.com/office/drawing/2014/main" id="{67B26340-882C-7C50-FDE4-DBF118BEE42B}"/>
              </a:ext>
            </a:extLst>
          </p:cNvPr>
          <p:cNvSpPr/>
          <p:nvPr/>
        </p:nvSpPr>
        <p:spPr>
          <a:xfrm>
            <a:off x="8026515" y="3276600"/>
            <a:ext cx="3409985" cy="1392701"/>
          </a:xfrm>
          <a:prstGeom prst="rect">
            <a:avLst/>
          </a:prstGeom>
          <a:solidFill>
            <a:srgbClr val="F0F0F0"/>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ctr"/>
          <a:lstStyle/>
          <a:p>
            <a:pPr algn="ctr"/>
            <a:r>
              <a:rPr lang="en-GB" sz="1100" dirty="0">
                <a:solidFill>
                  <a:schemeClr val="tx1">
                    <a:lumMod val="75000"/>
                    <a:lumOff val="25000"/>
                  </a:schemeClr>
                </a:solidFill>
                <a:latin typeface="+mn-lt"/>
                <a:cs typeface="Sarabun Light" pitchFamily="2" charset="-34"/>
              </a:rPr>
              <a:t>This is placeholder text. Use this to help support your point. Ensure your text is focused and on message. Avoid writing out “your script.”</a:t>
            </a:r>
          </a:p>
        </p:txBody>
      </p:sp>
      <p:sp>
        <p:nvSpPr>
          <p:cNvPr id="10" name="Rectangle 9">
            <a:extLst>
              <a:ext uri="{FF2B5EF4-FFF2-40B4-BE49-F238E27FC236}">
                <a16:creationId xmlns:a16="http://schemas.microsoft.com/office/drawing/2014/main" id="{9CAF95A0-844C-2CD1-1A5E-CB5735E3D707}"/>
              </a:ext>
            </a:extLst>
          </p:cNvPr>
          <p:cNvSpPr/>
          <p:nvPr/>
        </p:nvSpPr>
        <p:spPr>
          <a:xfrm>
            <a:off x="6197523" y="4844587"/>
            <a:ext cx="5245177" cy="1392701"/>
          </a:xfrm>
          <a:prstGeom prst="rect">
            <a:avLst/>
          </a:prstGeom>
          <a:solidFill>
            <a:srgbClr val="F0F0F0"/>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ctr"/>
          <a:lstStyle/>
          <a:p>
            <a:pPr algn="ctr"/>
            <a:r>
              <a:rPr lang="en-GB" sz="1100" dirty="0">
                <a:solidFill>
                  <a:schemeClr val="tx1">
                    <a:lumMod val="75000"/>
                    <a:lumOff val="25000"/>
                  </a:schemeClr>
                </a:solidFill>
                <a:latin typeface="+mn-lt"/>
                <a:cs typeface="Sarabun Light" pitchFamily="2" charset="-34"/>
              </a:rPr>
              <a:t>This is placeholder text. Use this to help support your point. Ensure your text is focused and on message. Avoid writing out “your script.”</a:t>
            </a:r>
          </a:p>
        </p:txBody>
      </p:sp>
    </p:spTree>
    <p:extLst>
      <p:ext uri="{BB962C8B-B14F-4D97-AF65-F5344CB8AC3E}">
        <p14:creationId xmlns:p14="http://schemas.microsoft.com/office/powerpoint/2010/main" val="35453547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CDCC5-0367-2409-951C-860CFD0015FD}"/>
              </a:ext>
            </a:extLst>
          </p:cNvPr>
          <p:cNvSpPr>
            <a:spLocks noGrp="1"/>
          </p:cNvSpPr>
          <p:nvPr>
            <p:ph type="title"/>
          </p:nvPr>
        </p:nvSpPr>
        <p:spPr>
          <a:xfrm>
            <a:off x="629271" y="642635"/>
            <a:ext cx="10933459" cy="646331"/>
          </a:xfrm>
        </p:spPr>
        <p:txBody>
          <a:bodyPr/>
          <a:lstStyle/>
          <a:p>
            <a:r>
              <a:rPr lang="en-US" dirty="0"/>
              <a:t>Insert key insight or takeaway</a:t>
            </a:r>
          </a:p>
        </p:txBody>
      </p:sp>
      <p:grpSp>
        <p:nvGrpSpPr>
          <p:cNvPr id="9" name="Group 8">
            <a:extLst>
              <a:ext uri="{FF2B5EF4-FFF2-40B4-BE49-F238E27FC236}">
                <a16:creationId xmlns:a16="http://schemas.microsoft.com/office/drawing/2014/main" id="{AD0FA5F1-1921-539C-1EA1-09A9A4E9863C}"/>
              </a:ext>
            </a:extLst>
          </p:cNvPr>
          <p:cNvGrpSpPr/>
          <p:nvPr/>
        </p:nvGrpSpPr>
        <p:grpSpPr>
          <a:xfrm>
            <a:off x="749299" y="1711037"/>
            <a:ext cx="10692944" cy="4481944"/>
            <a:chOff x="630382" y="1711037"/>
            <a:chExt cx="10937263" cy="4481944"/>
          </a:xfrm>
        </p:grpSpPr>
        <p:sp>
          <p:nvSpPr>
            <p:cNvPr id="16" name="Rectangle 15">
              <a:extLst>
                <a:ext uri="{FF2B5EF4-FFF2-40B4-BE49-F238E27FC236}">
                  <a16:creationId xmlns:a16="http://schemas.microsoft.com/office/drawing/2014/main" id="{19098E25-9449-BA59-9F1A-DCD0DF8CBA60}"/>
                </a:ext>
              </a:extLst>
            </p:cNvPr>
            <p:cNvSpPr/>
            <p:nvPr/>
          </p:nvSpPr>
          <p:spPr>
            <a:xfrm>
              <a:off x="630382" y="1711037"/>
              <a:ext cx="2621973" cy="2175163"/>
            </a:xfrm>
            <a:prstGeom prst="rect">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ctr"/>
            <a:lstStyle/>
            <a:p>
              <a:pPr algn="ctr">
                <a:lnSpc>
                  <a:spcPts val="1600"/>
                </a:lnSpc>
              </a:pPr>
              <a:endParaRPr lang="en-US" sz="1100" dirty="0"/>
            </a:p>
          </p:txBody>
        </p:sp>
        <p:sp>
          <p:nvSpPr>
            <p:cNvPr id="36" name="Rectangle 35">
              <a:extLst>
                <a:ext uri="{FF2B5EF4-FFF2-40B4-BE49-F238E27FC236}">
                  <a16:creationId xmlns:a16="http://schemas.microsoft.com/office/drawing/2014/main" id="{6EB4622D-E820-3AD2-92C7-642E8C30B146}"/>
                </a:ext>
              </a:extLst>
            </p:cNvPr>
            <p:cNvSpPr/>
            <p:nvPr/>
          </p:nvSpPr>
          <p:spPr>
            <a:xfrm>
              <a:off x="630382" y="4017818"/>
              <a:ext cx="2621973" cy="2175163"/>
            </a:xfrm>
            <a:prstGeom prst="rect">
              <a:avLst/>
            </a:prstGeom>
            <a:solidFill>
              <a:srgbClr val="F0F0F0"/>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ctr"/>
            <a:lstStyle/>
            <a:p>
              <a:pPr algn="ctr"/>
              <a:r>
                <a:rPr lang="en-GB" sz="1200" u="none" strike="noStrike" dirty="0">
                  <a:solidFill>
                    <a:srgbClr val="000000"/>
                  </a:solidFill>
                  <a:effectLst/>
                  <a:cs typeface="Noto Serif Tamil Light" panose="02020402060505020204" pitchFamily="18" charset="0"/>
                </a:rPr>
                <a:t>This is placeholder text to help support your message. Be focused and direct with your messaging. </a:t>
              </a:r>
              <a:r>
                <a:rPr lang="en-GB" sz="1200" dirty="0">
                  <a:solidFill>
                    <a:srgbClr val="000000"/>
                  </a:solidFill>
                  <a:cs typeface="Noto Serif Tamil Light" panose="02020402060505020204" pitchFamily="18" charset="0"/>
                </a:rPr>
                <a:t>Avoid writing out “your script.”</a:t>
              </a:r>
              <a:endParaRPr lang="en-US" sz="1200" dirty="0">
                <a:cs typeface="Noto Serif Tamil Light" panose="02020402060505020204" pitchFamily="18" charset="0"/>
              </a:endParaRPr>
            </a:p>
          </p:txBody>
        </p:sp>
        <p:sp>
          <p:nvSpPr>
            <p:cNvPr id="37" name="Rectangle 36">
              <a:extLst>
                <a:ext uri="{FF2B5EF4-FFF2-40B4-BE49-F238E27FC236}">
                  <a16:creationId xmlns:a16="http://schemas.microsoft.com/office/drawing/2014/main" id="{5895F82A-5942-3FA9-17DA-3DCC07A1EB99}"/>
                </a:ext>
              </a:extLst>
            </p:cNvPr>
            <p:cNvSpPr/>
            <p:nvPr/>
          </p:nvSpPr>
          <p:spPr>
            <a:xfrm>
              <a:off x="3397827" y="1711037"/>
              <a:ext cx="2621973" cy="2175163"/>
            </a:xfrm>
            <a:prstGeom prst="rect">
              <a:avLst/>
            </a:prstGeom>
            <a:solidFill>
              <a:srgbClr val="F0F0F0"/>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ctr"/>
            <a:lstStyle/>
            <a:p>
              <a:pPr algn="ctr"/>
              <a:r>
                <a:rPr lang="en-GB" sz="1200" u="none" strike="noStrike" dirty="0">
                  <a:solidFill>
                    <a:srgbClr val="000000"/>
                  </a:solidFill>
                  <a:effectLst/>
                  <a:cs typeface="Noto Serif Tamil Light" panose="02020402060505020204" pitchFamily="18" charset="0"/>
                </a:rPr>
                <a:t>This is placeholder text to help support your message. Be focused and direct with your messaging. </a:t>
              </a:r>
              <a:r>
                <a:rPr lang="en-GB" sz="1200" dirty="0">
                  <a:solidFill>
                    <a:srgbClr val="000000"/>
                  </a:solidFill>
                  <a:cs typeface="Noto Serif Tamil Light" panose="02020402060505020204" pitchFamily="18" charset="0"/>
                </a:rPr>
                <a:t>Avoid writing out “your script.”</a:t>
              </a:r>
              <a:endParaRPr lang="en-US" sz="1200" dirty="0">
                <a:cs typeface="Noto Serif Tamil Light" panose="02020402060505020204" pitchFamily="18" charset="0"/>
              </a:endParaRPr>
            </a:p>
          </p:txBody>
        </p:sp>
        <p:sp>
          <p:nvSpPr>
            <p:cNvPr id="38" name="Rectangle 37">
              <a:extLst>
                <a:ext uri="{FF2B5EF4-FFF2-40B4-BE49-F238E27FC236}">
                  <a16:creationId xmlns:a16="http://schemas.microsoft.com/office/drawing/2014/main" id="{C4E3D9C6-EAC5-9715-0977-20D7D0AE4F46}"/>
                </a:ext>
              </a:extLst>
            </p:cNvPr>
            <p:cNvSpPr/>
            <p:nvPr/>
          </p:nvSpPr>
          <p:spPr>
            <a:xfrm>
              <a:off x="3397827" y="4017818"/>
              <a:ext cx="2621973" cy="2175163"/>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ctr"/>
            <a:lstStyle/>
            <a:p>
              <a:pPr algn="ctr">
                <a:lnSpc>
                  <a:spcPts val="1600"/>
                </a:lnSpc>
              </a:pPr>
              <a:endParaRPr lang="en-US" sz="1100" dirty="0"/>
            </a:p>
          </p:txBody>
        </p:sp>
        <p:sp>
          <p:nvSpPr>
            <p:cNvPr id="39" name="Rectangle 38">
              <a:extLst>
                <a:ext uri="{FF2B5EF4-FFF2-40B4-BE49-F238E27FC236}">
                  <a16:creationId xmlns:a16="http://schemas.microsoft.com/office/drawing/2014/main" id="{786DD94E-0700-BB01-36FA-61FD555921C6}"/>
                </a:ext>
              </a:extLst>
            </p:cNvPr>
            <p:cNvSpPr/>
            <p:nvPr/>
          </p:nvSpPr>
          <p:spPr>
            <a:xfrm>
              <a:off x="6172200" y="1711037"/>
              <a:ext cx="2621973" cy="2175163"/>
            </a:xfrm>
            <a:prstGeom prst="rect">
              <a:avLst/>
            </a:prstGeom>
            <a:blipFill>
              <a:blip r:embed="rId4" cstate="screen">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ctr"/>
            <a:lstStyle/>
            <a:p>
              <a:pPr algn="ctr">
                <a:lnSpc>
                  <a:spcPts val="1600"/>
                </a:lnSpc>
              </a:pPr>
              <a:endParaRPr lang="en-US" sz="1100" dirty="0"/>
            </a:p>
          </p:txBody>
        </p:sp>
        <p:sp>
          <p:nvSpPr>
            <p:cNvPr id="40" name="Rectangle 39">
              <a:extLst>
                <a:ext uri="{FF2B5EF4-FFF2-40B4-BE49-F238E27FC236}">
                  <a16:creationId xmlns:a16="http://schemas.microsoft.com/office/drawing/2014/main" id="{C4D952A4-7871-4DEC-031B-A302E1FDB3C6}"/>
                </a:ext>
              </a:extLst>
            </p:cNvPr>
            <p:cNvSpPr/>
            <p:nvPr/>
          </p:nvSpPr>
          <p:spPr>
            <a:xfrm>
              <a:off x="6172200" y="4017818"/>
              <a:ext cx="2621973" cy="2175163"/>
            </a:xfrm>
            <a:prstGeom prst="rect">
              <a:avLst/>
            </a:prstGeom>
            <a:solidFill>
              <a:srgbClr val="F0F0F0"/>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ctr"/>
            <a:lstStyle/>
            <a:p>
              <a:pPr algn="ctr"/>
              <a:r>
                <a:rPr lang="en-GB" sz="1200" u="none" strike="noStrike" dirty="0">
                  <a:solidFill>
                    <a:srgbClr val="000000"/>
                  </a:solidFill>
                  <a:effectLst/>
                  <a:cs typeface="Noto Serif Tamil Light" panose="02020402060505020204" pitchFamily="18" charset="0"/>
                </a:rPr>
                <a:t>This is placeholder text to help support your message. Be focused and direct with your messaging. </a:t>
              </a:r>
              <a:r>
                <a:rPr lang="en-GB" sz="1200" dirty="0">
                  <a:solidFill>
                    <a:srgbClr val="000000"/>
                  </a:solidFill>
                  <a:cs typeface="Noto Serif Tamil Light" panose="02020402060505020204" pitchFamily="18" charset="0"/>
                </a:rPr>
                <a:t>Avoid writing out “your script.”</a:t>
              </a:r>
              <a:endParaRPr lang="en-US" sz="1200" dirty="0">
                <a:cs typeface="Noto Serif Tamil Light" panose="02020402060505020204" pitchFamily="18" charset="0"/>
              </a:endParaRPr>
            </a:p>
          </p:txBody>
        </p:sp>
        <p:sp>
          <p:nvSpPr>
            <p:cNvPr id="41" name="Rectangle 40">
              <a:extLst>
                <a:ext uri="{FF2B5EF4-FFF2-40B4-BE49-F238E27FC236}">
                  <a16:creationId xmlns:a16="http://schemas.microsoft.com/office/drawing/2014/main" id="{C24C22A7-D2E5-0436-B99C-172E773F70EF}"/>
                </a:ext>
              </a:extLst>
            </p:cNvPr>
            <p:cNvSpPr/>
            <p:nvPr/>
          </p:nvSpPr>
          <p:spPr>
            <a:xfrm>
              <a:off x="8939645" y="1711037"/>
              <a:ext cx="2621973" cy="2175163"/>
            </a:xfrm>
            <a:prstGeom prst="rect">
              <a:avLst/>
            </a:prstGeom>
            <a:solidFill>
              <a:srgbClr val="F0F0F0"/>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ctr"/>
            <a:lstStyle/>
            <a:p>
              <a:pPr algn="ctr"/>
              <a:r>
                <a:rPr lang="en-GB" sz="1200" u="none" strike="noStrike" dirty="0">
                  <a:solidFill>
                    <a:srgbClr val="000000"/>
                  </a:solidFill>
                  <a:effectLst/>
                  <a:cs typeface="Noto Serif Tamil Light" panose="02020402060505020204" pitchFamily="18" charset="0"/>
                </a:rPr>
                <a:t>This is placeholder text to help support your message. Be focused and direct with your messaging. </a:t>
              </a:r>
              <a:r>
                <a:rPr lang="en-GB" sz="1200" dirty="0">
                  <a:solidFill>
                    <a:srgbClr val="000000"/>
                  </a:solidFill>
                  <a:cs typeface="Noto Serif Tamil Light" panose="02020402060505020204" pitchFamily="18" charset="0"/>
                </a:rPr>
                <a:t>Avoid writing out “your script.”</a:t>
              </a:r>
              <a:endParaRPr lang="en-US" sz="1200" dirty="0">
                <a:cs typeface="Noto Serif Tamil Light" panose="02020402060505020204" pitchFamily="18" charset="0"/>
              </a:endParaRPr>
            </a:p>
          </p:txBody>
        </p:sp>
        <p:sp>
          <p:nvSpPr>
            <p:cNvPr id="42" name="Rectangle 41">
              <a:extLst>
                <a:ext uri="{FF2B5EF4-FFF2-40B4-BE49-F238E27FC236}">
                  <a16:creationId xmlns:a16="http://schemas.microsoft.com/office/drawing/2014/main" id="{D7AE0552-1483-0C9C-09AB-4F5101F1B4E5}"/>
                </a:ext>
              </a:extLst>
            </p:cNvPr>
            <p:cNvSpPr/>
            <p:nvPr/>
          </p:nvSpPr>
          <p:spPr>
            <a:xfrm>
              <a:off x="8939645" y="4017818"/>
              <a:ext cx="2628000" cy="2175163"/>
            </a:xfrm>
            <a:prstGeom prst="rect">
              <a:avLst/>
            </a:prstGeom>
            <a:blipFill>
              <a:blip r:embed="rId5" cstate="screen">
                <a:extLst>
                  <a:ext uri="{BEBA8EAE-BF5A-486C-A8C5-ECC9F3942E4B}">
                    <a14:imgProps xmlns:a14="http://schemas.microsoft.com/office/drawing/2010/main">
                      <a14:imgLayer r:embed="rId6">
                        <a14:imgEffect>
                          <a14:colorTemperature colorTemp="7191"/>
                        </a14:imgEffect>
                        <a14:imgEffect>
                          <a14:saturation sat="69000"/>
                        </a14:imgEffect>
                      </a14:imgLayer>
                    </a14:imgProps>
                  </a:ex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ctr"/>
            <a:lstStyle/>
            <a:p>
              <a:pPr algn="ctr">
                <a:lnSpc>
                  <a:spcPts val="1600"/>
                </a:lnSpc>
              </a:pPr>
              <a:endParaRPr lang="en-US" sz="1100" dirty="0"/>
            </a:p>
          </p:txBody>
        </p:sp>
      </p:grpSp>
    </p:spTree>
    <p:extLst>
      <p:ext uri="{BB962C8B-B14F-4D97-AF65-F5344CB8AC3E}">
        <p14:creationId xmlns:p14="http://schemas.microsoft.com/office/powerpoint/2010/main" val="24141414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6DBD9-3BB1-6771-9B90-CB840BD933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1721FA-50A2-7336-5FF7-9E1E79F5AAD2}"/>
              </a:ext>
            </a:extLst>
          </p:cNvPr>
          <p:cNvSpPr>
            <a:spLocks noGrp="1"/>
          </p:cNvSpPr>
          <p:nvPr>
            <p:ph type="title"/>
          </p:nvPr>
        </p:nvSpPr>
        <p:spPr>
          <a:xfrm>
            <a:off x="629271" y="642635"/>
            <a:ext cx="10933459" cy="646331"/>
          </a:xfrm>
        </p:spPr>
        <p:txBody>
          <a:bodyPr/>
          <a:lstStyle/>
          <a:p>
            <a:r>
              <a:rPr lang="en-US" dirty="0"/>
              <a:t>Insert key insight or takeaway</a:t>
            </a:r>
          </a:p>
        </p:txBody>
      </p:sp>
      <p:grpSp>
        <p:nvGrpSpPr>
          <p:cNvPr id="4" name="Group 3">
            <a:extLst>
              <a:ext uri="{FF2B5EF4-FFF2-40B4-BE49-F238E27FC236}">
                <a16:creationId xmlns:a16="http://schemas.microsoft.com/office/drawing/2014/main" id="{59F0EB4F-4BB0-CFDA-77E2-7E4CA5CC2C91}"/>
              </a:ext>
            </a:extLst>
          </p:cNvPr>
          <p:cNvGrpSpPr/>
          <p:nvPr/>
        </p:nvGrpSpPr>
        <p:grpSpPr>
          <a:xfrm>
            <a:off x="749299" y="1711037"/>
            <a:ext cx="10692944" cy="4481944"/>
            <a:chOff x="630382" y="1711037"/>
            <a:chExt cx="10937263" cy="4481944"/>
          </a:xfrm>
        </p:grpSpPr>
        <p:sp>
          <p:nvSpPr>
            <p:cNvPr id="13" name="Rectangle 12">
              <a:extLst>
                <a:ext uri="{FF2B5EF4-FFF2-40B4-BE49-F238E27FC236}">
                  <a16:creationId xmlns:a16="http://schemas.microsoft.com/office/drawing/2014/main" id="{03505261-2CF4-0425-F79D-89E0711E09B7}"/>
                </a:ext>
              </a:extLst>
            </p:cNvPr>
            <p:cNvSpPr/>
            <p:nvPr/>
          </p:nvSpPr>
          <p:spPr>
            <a:xfrm>
              <a:off x="630382" y="1711037"/>
              <a:ext cx="2621973" cy="2175163"/>
            </a:xfrm>
            <a:prstGeom prst="rect">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ctr"/>
            <a:lstStyle/>
            <a:p>
              <a:pPr algn="ctr">
                <a:lnSpc>
                  <a:spcPts val="1600"/>
                </a:lnSpc>
              </a:pPr>
              <a:endParaRPr lang="en-US" sz="1100" dirty="0"/>
            </a:p>
          </p:txBody>
        </p:sp>
        <p:sp>
          <p:nvSpPr>
            <p:cNvPr id="14" name="Rectangle 13">
              <a:extLst>
                <a:ext uri="{FF2B5EF4-FFF2-40B4-BE49-F238E27FC236}">
                  <a16:creationId xmlns:a16="http://schemas.microsoft.com/office/drawing/2014/main" id="{0A4E422D-DBD0-D536-9B42-B985EDFA8BBB}"/>
                </a:ext>
              </a:extLst>
            </p:cNvPr>
            <p:cNvSpPr/>
            <p:nvPr/>
          </p:nvSpPr>
          <p:spPr>
            <a:xfrm>
              <a:off x="630382" y="4017818"/>
              <a:ext cx="2621973" cy="2175163"/>
            </a:xfrm>
            <a:prstGeom prst="rect">
              <a:avLst/>
            </a:prstGeom>
            <a:solidFill>
              <a:srgbClr val="F0F0F0"/>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ctr"/>
            <a:lstStyle/>
            <a:p>
              <a:pPr algn="ctr">
                <a:lnSpc>
                  <a:spcPts val="1600"/>
                </a:lnSpc>
              </a:pPr>
              <a:r>
                <a:rPr lang="en-GB" sz="1600" b="1" u="none" strike="noStrike" dirty="0">
                  <a:solidFill>
                    <a:srgbClr val="00AEEF"/>
                  </a:solidFill>
                  <a:effectLst/>
                  <a:cs typeface="Sarabun Light" pitchFamily="2" charset="-34"/>
                </a:rPr>
                <a:t>Subtitle</a:t>
              </a:r>
            </a:p>
            <a:p>
              <a:pPr algn="ctr"/>
              <a:r>
                <a:rPr lang="en-GB" sz="1200" u="none" strike="noStrike" dirty="0">
                  <a:solidFill>
                    <a:srgbClr val="000000"/>
                  </a:solidFill>
                  <a:effectLst/>
                  <a:cs typeface="Sarabun Light" pitchFamily="2" charset="-34"/>
                </a:rPr>
                <a:t>This is placeholder text to help support your message.</a:t>
              </a:r>
              <a:endParaRPr lang="en-US" sz="1200" dirty="0">
                <a:cs typeface="Sarabun Light" pitchFamily="2" charset="-34"/>
              </a:endParaRPr>
            </a:p>
          </p:txBody>
        </p:sp>
        <p:sp>
          <p:nvSpPr>
            <p:cNvPr id="15" name="Rectangle 14">
              <a:extLst>
                <a:ext uri="{FF2B5EF4-FFF2-40B4-BE49-F238E27FC236}">
                  <a16:creationId xmlns:a16="http://schemas.microsoft.com/office/drawing/2014/main" id="{CA8F9EB6-A2B6-482F-8BD4-32B760244D0D}"/>
                </a:ext>
              </a:extLst>
            </p:cNvPr>
            <p:cNvSpPr/>
            <p:nvPr/>
          </p:nvSpPr>
          <p:spPr>
            <a:xfrm>
              <a:off x="3397827" y="1711037"/>
              <a:ext cx="2621973" cy="2175163"/>
            </a:xfrm>
            <a:prstGeom prst="rect">
              <a:avLst/>
            </a:prstGeom>
            <a:solidFill>
              <a:srgbClr val="F0F0F0"/>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ctr"/>
            <a:lstStyle/>
            <a:p>
              <a:pPr algn="ctr">
                <a:lnSpc>
                  <a:spcPts val="1600"/>
                </a:lnSpc>
              </a:pPr>
              <a:r>
                <a:rPr lang="en-GB" sz="1600" b="1" u="none" strike="noStrike" dirty="0">
                  <a:solidFill>
                    <a:srgbClr val="00AEEF"/>
                  </a:solidFill>
                  <a:effectLst/>
                  <a:cs typeface="Sarabun Light" pitchFamily="2" charset="-34"/>
                </a:rPr>
                <a:t>Subtitle</a:t>
              </a:r>
            </a:p>
            <a:p>
              <a:pPr algn="ctr"/>
              <a:r>
                <a:rPr lang="en-GB" sz="1200" u="none" strike="noStrike" dirty="0">
                  <a:solidFill>
                    <a:srgbClr val="000000"/>
                  </a:solidFill>
                  <a:effectLst/>
                  <a:cs typeface="Sarabun Light" pitchFamily="2" charset="-34"/>
                </a:rPr>
                <a:t>This is placeholder text to help support your message.</a:t>
              </a:r>
              <a:endParaRPr lang="en-US" sz="1200" dirty="0">
                <a:cs typeface="Sarabun Light" pitchFamily="2" charset="-34"/>
              </a:endParaRPr>
            </a:p>
          </p:txBody>
        </p:sp>
        <p:sp>
          <p:nvSpPr>
            <p:cNvPr id="16" name="Rectangle 15">
              <a:extLst>
                <a:ext uri="{FF2B5EF4-FFF2-40B4-BE49-F238E27FC236}">
                  <a16:creationId xmlns:a16="http://schemas.microsoft.com/office/drawing/2014/main" id="{510E97DB-8C6F-ECF4-AAB2-59D5D748B296}"/>
                </a:ext>
              </a:extLst>
            </p:cNvPr>
            <p:cNvSpPr/>
            <p:nvPr/>
          </p:nvSpPr>
          <p:spPr>
            <a:xfrm>
              <a:off x="3397827" y="4017818"/>
              <a:ext cx="2621973" cy="2175163"/>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ctr"/>
            <a:lstStyle/>
            <a:p>
              <a:pPr algn="ctr">
                <a:lnSpc>
                  <a:spcPts val="1600"/>
                </a:lnSpc>
              </a:pPr>
              <a:endParaRPr lang="en-US" sz="1100" dirty="0"/>
            </a:p>
          </p:txBody>
        </p:sp>
        <p:sp>
          <p:nvSpPr>
            <p:cNvPr id="17" name="Rectangle 16">
              <a:extLst>
                <a:ext uri="{FF2B5EF4-FFF2-40B4-BE49-F238E27FC236}">
                  <a16:creationId xmlns:a16="http://schemas.microsoft.com/office/drawing/2014/main" id="{015A4596-419C-A4A8-511E-EEAB5D9F2524}"/>
                </a:ext>
              </a:extLst>
            </p:cNvPr>
            <p:cNvSpPr/>
            <p:nvPr/>
          </p:nvSpPr>
          <p:spPr>
            <a:xfrm>
              <a:off x="6172200" y="1711037"/>
              <a:ext cx="2621973" cy="2175163"/>
            </a:xfrm>
            <a:prstGeom prst="rect">
              <a:avLst/>
            </a:prstGeom>
            <a:blipFill>
              <a:blip r:embed="rId4" cstate="screen">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ctr"/>
            <a:lstStyle/>
            <a:p>
              <a:pPr algn="ctr">
                <a:lnSpc>
                  <a:spcPts val="1600"/>
                </a:lnSpc>
              </a:pPr>
              <a:endParaRPr lang="en-US" sz="1100" dirty="0"/>
            </a:p>
          </p:txBody>
        </p:sp>
        <p:sp>
          <p:nvSpPr>
            <p:cNvPr id="18" name="Rectangle 17">
              <a:extLst>
                <a:ext uri="{FF2B5EF4-FFF2-40B4-BE49-F238E27FC236}">
                  <a16:creationId xmlns:a16="http://schemas.microsoft.com/office/drawing/2014/main" id="{AC08C8FE-CF37-9721-B692-9804DB93491E}"/>
                </a:ext>
              </a:extLst>
            </p:cNvPr>
            <p:cNvSpPr/>
            <p:nvPr/>
          </p:nvSpPr>
          <p:spPr>
            <a:xfrm>
              <a:off x="6172200" y="4017818"/>
              <a:ext cx="2621973" cy="2175163"/>
            </a:xfrm>
            <a:prstGeom prst="rect">
              <a:avLst/>
            </a:prstGeom>
            <a:solidFill>
              <a:srgbClr val="F0F0F0"/>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ctr"/>
            <a:lstStyle/>
            <a:p>
              <a:pPr algn="ctr">
                <a:lnSpc>
                  <a:spcPts val="1600"/>
                </a:lnSpc>
              </a:pPr>
              <a:r>
                <a:rPr lang="en-GB" sz="1600" b="1" u="none" strike="noStrike" dirty="0">
                  <a:solidFill>
                    <a:srgbClr val="00AEEF"/>
                  </a:solidFill>
                  <a:effectLst/>
                  <a:cs typeface="Sarabun Light" pitchFamily="2" charset="-34"/>
                </a:rPr>
                <a:t>Subtitle</a:t>
              </a:r>
            </a:p>
            <a:p>
              <a:pPr algn="ctr"/>
              <a:r>
                <a:rPr lang="en-GB" sz="1200" u="none" strike="noStrike" dirty="0">
                  <a:solidFill>
                    <a:srgbClr val="000000"/>
                  </a:solidFill>
                  <a:effectLst/>
                  <a:cs typeface="Sarabun Light" pitchFamily="2" charset="-34"/>
                </a:rPr>
                <a:t>This is placeholder text to help support your message.</a:t>
              </a:r>
              <a:endParaRPr lang="en-US" sz="1200" dirty="0">
                <a:cs typeface="Sarabun Light" pitchFamily="2" charset="-34"/>
              </a:endParaRPr>
            </a:p>
          </p:txBody>
        </p:sp>
        <p:sp>
          <p:nvSpPr>
            <p:cNvPr id="19" name="Rectangle 18">
              <a:extLst>
                <a:ext uri="{FF2B5EF4-FFF2-40B4-BE49-F238E27FC236}">
                  <a16:creationId xmlns:a16="http://schemas.microsoft.com/office/drawing/2014/main" id="{DF2EF501-5D30-0065-0FEA-D4706069AEDA}"/>
                </a:ext>
              </a:extLst>
            </p:cNvPr>
            <p:cNvSpPr/>
            <p:nvPr/>
          </p:nvSpPr>
          <p:spPr>
            <a:xfrm>
              <a:off x="8939645" y="1711037"/>
              <a:ext cx="2621973" cy="2175163"/>
            </a:xfrm>
            <a:prstGeom prst="rect">
              <a:avLst/>
            </a:prstGeom>
            <a:solidFill>
              <a:srgbClr val="F0F0F0"/>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ctr"/>
            <a:lstStyle/>
            <a:p>
              <a:pPr algn="ctr">
                <a:lnSpc>
                  <a:spcPts val="1600"/>
                </a:lnSpc>
              </a:pPr>
              <a:r>
                <a:rPr lang="en-GB" sz="1600" b="1" u="none" strike="noStrike" dirty="0">
                  <a:solidFill>
                    <a:srgbClr val="00AEEF"/>
                  </a:solidFill>
                  <a:effectLst/>
                  <a:cs typeface="Sarabun Light" pitchFamily="2" charset="-34"/>
                </a:rPr>
                <a:t>Subtitle</a:t>
              </a:r>
            </a:p>
            <a:p>
              <a:pPr algn="ctr"/>
              <a:r>
                <a:rPr lang="en-GB" sz="1200" u="none" strike="noStrike" dirty="0">
                  <a:solidFill>
                    <a:srgbClr val="000000"/>
                  </a:solidFill>
                  <a:effectLst/>
                  <a:cs typeface="Sarabun Light" pitchFamily="2" charset="-34"/>
                </a:rPr>
                <a:t>This is placeholder text to help support your message.</a:t>
              </a:r>
              <a:endParaRPr lang="en-US" sz="1200" dirty="0">
                <a:cs typeface="Sarabun Light" pitchFamily="2" charset="-34"/>
              </a:endParaRPr>
            </a:p>
          </p:txBody>
        </p:sp>
        <p:sp>
          <p:nvSpPr>
            <p:cNvPr id="20" name="Rectangle 19">
              <a:extLst>
                <a:ext uri="{FF2B5EF4-FFF2-40B4-BE49-F238E27FC236}">
                  <a16:creationId xmlns:a16="http://schemas.microsoft.com/office/drawing/2014/main" id="{AC0EADCA-F229-ACBD-A92A-E6953B6E91D7}"/>
                </a:ext>
              </a:extLst>
            </p:cNvPr>
            <p:cNvSpPr/>
            <p:nvPr/>
          </p:nvSpPr>
          <p:spPr>
            <a:xfrm>
              <a:off x="8939645" y="4017818"/>
              <a:ext cx="2628000" cy="2175163"/>
            </a:xfrm>
            <a:prstGeom prst="rect">
              <a:avLst/>
            </a:prstGeom>
            <a:blipFill>
              <a:blip r:embed="rId5" cstate="screen">
                <a:extLst>
                  <a:ext uri="{BEBA8EAE-BF5A-486C-A8C5-ECC9F3942E4B}">
                    <a14:imgProps xmlns:a14="http://schemas.microsoft.com/office/drawing/2010/main">
                      <a14:imgLayer r:embed="rId6">
                        <a14:imgEffect>
                          <a14:colorTemperature colorTemp="7191"/>
                        </a14:imgEffect>
                        <a14:imgEffect>
                          <a14:saturation sat="69000"/>
                        </a14:imgEffect>
                      </a14:imgLayer>
                    </a14:imgProps>
                  </a:ex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ctr"/>
            <a:lstStyle/>
            <a:p>
              <a:pPr algn="ctr">
                <a:lnSpc>
                  <a:spcPts val="1600"/>
                </a:lnSpc>
              </a:pPr>
              <a:endParaRPr lang="en-US" sz="1100" dirty="0"/>
            </a:p>
          </p:txBody>
        </p:sp>
      </p:grpSp>
    </p:spTree>
    <p:extLst>
      <p:ext uri="{BB962C8B-B14F-4D97-AF65-F5344CB8AC3E}">
        <p14:creationId xmlns:p14="http://schemas.microsoft.com/office/powerpoint/2010/main" val="34262467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85DCD-80EA-BAF1-B2C8-8EED7B0B47BF}"/>
              </a:ext>
            </a:extLst>
          </p:cNvPr>
          <p:cNvSpPr>
            <a:spLocks noGrp="1"/>
          </p:cNvSpPr>
          <p:nvPr>
            <p:ph type="title"/>
          </p:nvPr>
        </p:nvSpPr>
        <p:spPr>
          <a:xfrm>
            <a:off x="629271" y="642635"/>
            <a:ext cx="10933459" cy="646331"/>
          </a:xfrm>
        </p:spPr>
        <p:txBody>
          <a:bodyPr>
            <a:noAutofit/>
          </a:bodyPr>
          <a:lstStyle/>
          <a:p>
            <a:r>
              <a:rPr lang="en-US" dirty="0"/>
              <a:t>Insert key insight or takeaway</a:t>
            </a:r>
          </a:p>
        </p:txBody>
      </p:sp>
      <p:grpSp>
        <p:nvGrpSpPr>
          <p:cNvPr id="21" name="Group 20">
            <a:extLst>
              <a:ext uri="{FF2B5EF4-FFF2-40B4-BE49-F238E27FC236}">
                <a16:creationId xmlns:a16="http://schemas.microsoft.com/office/drawing/2014/main" id="{31D5608C-C175-E502-5B26-1770DFF71707}"/>
              </a:ext>
            </a:extLst>
          </p:cNvPr>
          <p:cNvGrpSpPr/>
          <p:nvPr/>
        </p:nvGrpSpPr>
        <p:grpSpPr>
          <a:xfrm>
            <a:off x="749299" y="1700213"/>
            <a:ext cx="10692944" cy="4040544"/>
            <a:chOff x="623888" y="1700213"/>
            <a:chExt cx="10937297" cy="4040544"/>
          </a:xfrm>
        </p:grpSpPr>
        <p:sp>
          <p:nvSpPr>
            <p:cNvPr id="3" name="Text Placeholder 7">
              <a:extLst>
                <a:ext uri="{FF2B5EF4-FFF2-40B4-BE49-F238E27FC236}">
                  <a16:creationId xmlns:a16="http://schemas.microsoft.com/office/drawing/2014/main" id="{C0081A09-2960-F5C3-DFA0-F6D4F37CC1B6}"/>
                </a:ext>
              </a:extLst>
            </p:cNvPr>
            <p:cNvSpPr txBox="1">
              <a:spLocks/>
            </p:cNvSpPr>
            <p:nvPr/>
          </p:nvSpPr>
          <p:spPr>
            <a:xfrm>
              <a:off x="623888" y="1700213"/>
              <a:ext cx="3625994" cy="2017348"/>
            </a:xfrm>
            <a:prstGeom prst="rect">
              <a:avLst/>
            </a:prstGeom>
            <a:solidFill>
              <a:srgbClr val="F1F1F1"/>
            </a:solidFill>
          </p:spPr>
          <p:txBody>
            <a:bodyPr lIns="180000" tIns="144000" rIns="180000" bIns="72000"/>
            <a:lstStyle>
              <a:lvl1pPr marL="0" indent="0" algn="l" defTabSz="914354" rtl="0" eaLnBrk="1" latinLnBrk="0" hangingPunct="1">
                <a:lnSpc>
                  <a:spcPct val="100000"/>
                </a:lnSpc>
                <a:spcBef>
                  <a:spcPts val="0"/>
                </a:spcBef>
                <a:spcAft>
                  <a:spcPts val="800"/>
                </a:spcAft>
                <a:buFont typeface="Arial" panose="020B0604020202020204" pitchFamily="34" charset="0"/>
                <a:buNone/>
                <a:tabLst/>
                <a:defRPr lang="en-US" sz="1400" kern="1200">
                  <a:solidFill>
                    <a:schemeClr val="bg1"/>
                  </a:solidFill>
                  <a:latin typeface="Sarabun" pitchFamily="2" charset="-34"/>
                  <a:ea typeface="+mn-ea"/>
                  <a:cs typeface="Sarabun" pitchFamily="2" charset="-34"/>
                </a:defRPr>
              </a:lvl1pPr>
              <a:lvl2pPr marL="357699" indent="-349234" algn="l" defTabSz="914354" rtl="0" eaLnBrk="1" latinLnBrk="0" hangingPunct="1">
                <a:lnSpc>
                  <a:spcPct val="100000"/>
                </a:lnSpc>
                <a:spcBef>
                  <a:spcPts val="0"/>
                </a:spcBef>
                <a:spcAft>
                  <a:spcPts val="800"/>
                </a:spcAft>
                <a:buFont typeface="Arial" panose="020B0604020202020204" pitchFamily="34" charset="0"/>
                <a:buChar char="•"/>
                <a:tabLst/>
                <a:defRPr lang="en-US" sz="1100" kern="1200" dirty="0" smtClean="0">
                  <a:solidFill>
                    <a:schemeClr val="tx1"/>
                  </a:solidFill>
                  <a:latin typeface="Sarabun" pitchFamily="2" charset="-34"/>
                  <a:ea typeface="+mn-ea"/>
                  <a:cs typeface="Sarabun" pitchFamily="2" charset="-34"/>
                </a:defRPr>
              </a:lvl2pPr>
              <a:lvl3pPr marL="656134" indent="-298435" algn="l" defTabSz="914354" rtl="0" eaLnBrk="1" latinLnBrk="0" hangingPunct="1">
                <a:lnSpc>
                  <a:spcPct val="100000"/>
                </a:lnSpc>
                <a:spcBef>
                  <a:spcPts val="0"/>
                </a:spcBef>
                <a:spcAft>
                  <a:spcPts val="800"/>
                </a:spcAft>
                <a:buFont typeface="System Font Regular"/>
                <a:buChar char="⁃"/>
                <a:tabLst/>
                <a:defRPr lang="en-US" sz="1100" kern="1200" dirty="0" smtClean="0">
                  <a:solidFill>
                    <a:schemeClr val="tx1"/>
                  </a:solidFill>
                  <a:latin typeface="Sarabun" pitchFamily="2" charset="-34"/>
                  <a:ea typeface="+mn-ea"/>
                  <a:cs typeface="Sarabun" pitchFamily="2" charset="-34"/>
                </a:defRPr>
              </a:lvl3pPr>
              <a:lvl4pPr marL="954569" indent="-298435" algn="l" defTabSz="914354" rtl="0" eaLnBrk="1" latinLnBrk="0" hangingPunct="1">
                <a:lnSpc>
                  <a:spcPct val="100000"/>
                </a:lnSpc>
                <a:spcBef>
                  <a:spcPts val="0"/>
                </a:spcBef>
                <a:spcAft>
                  <a:spcPts val="800"/>
                </a:spcAft>
                <a:buFont typeface="System Font Regular"/>
                <a:buChar char="⁃"/>
                <a:tabLst/>
                <a:defRPr lang="en-US" sz="1100" kern="1200" dirty="0" smtClean="0">
                  <a:solidFill>
                    <a:schemeClr val="tx1"/>
                  </a:solidFill>
                  <a:latin typeface="Sarabun" pitchFamily="2" charset="-34"/>
                  <a:ea typeface="+mn-ea"/>
                  <a:cs typeface="Sarabun" pitchFamily="2" charset="-34"/>
                </a:defRPr>
              </a:lvl4pPr>
              <a:lvl5pPr marL="1303802" indent="-349234" algn="l" defTabSz="914354" rtl="0" eaLnBrk="1" latinLnBrk="0" hangingPunct="1">
                <a:lnSpc>
                  <a:spcPct val="100000"/>
                </a:lnSpc>
                <a:spcBef>
                  <a:spcPts val="0"/>
                </a:spcBef>
                <a:spcAft>
                  <a:spcPts val="800"/>
                </a:spcAft>
                <a:buFont typeface="Arial" panose="020B0604020202020204" pitchFamily="34" charset="0"/>
                <a:buChar char="•"/>
                <a:tabLst/>
                <a:defRPr lang="en-US" sz="1100" kern="1200" dirty="0">
                  <a:solidFill>
                    <a:schemeClr val="tx1"/>
                  </a:solidFill>
                  <a:latin typeface="Sarabun" pitchFamily="2" charset="-34"/>
                  <a:ea typeface="+mn-ea"/>
                  <a:cs typeface="Sarabun" pitchFamily="2" charset="-34"/>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rgbClr val="000000"/>
                  </a:solidFill>
                  <a:latin typeface="Garamond" panose="02020404030301010803" pitchFamily="18" charset="0"/>
                  <a:cs typeface="Sarabun Light" pitchFamily="2" charset="-34"/>
                </a:rPr>
                <a:t>01</a:t>
              </a:r>
            </a:p>
            <a:p>
              <a:r>
                <a:rPr lang="en-GB" sz="1600" b="1" dirty="0">
                  <a:solidFill>
                    <a:srgbClr val="00AEEF"/>
                  </a:solidFill>
                  <a:latin typeface="+mn-lt"/>
                  <a:ea typeface="Segoe UI Black" panose="020B0A02040204020203" pitchFamily="34" charset="0"/>
                  <a:cs typeface="Sarabun Light" pitchFamily="2" charset="-34"/>
                </a:rPr>
                <a:t>Subtitle</a:t>
              </a:r>
            </a:p>
            <a:p>
              <a:r>
                <a:rPr lang="en-US" sz="1200" u="none" strike="noStrike" dirty="0">
                  <a:solidFill>
                    <a:srgbClr val="000000"/>
                  </a:solidFill>
                  <a:effectLst/>
                  <a:latin typeface="+mn-lt"/>
                  <a:cs typeface="Sarabun Light" pitchFamily="2" charset="-34"/>
                </a:rPr>
                <a:t>This is placeholder text to help support your message. Be focused and direct with your messaging. Avoid writing out “your script.”</a:t>
              </a:r>
            </a:p>
          </p:txBody>
        </p:sp>
        <p:sp>
          <p:nvSpPr>
            <p:cNvPr id="14" name="Text Placeholder 7">
              <a:extLst>
                <a:ext uri="{FF2B5EF4-FFF2-40B4-BE49-F238E27FC236}">
                  <a16:creationId xmlns:a16="http://schemas.microsoft.com/office/drawing/2014/main" id="{EC7B6957-DC6F-69D2-1119-D14C3CAC5129}"/>
                </a:ext>
              </a:extLst>
            </p:cNvPr>
            <p:cNvSpPr txBox="1">
              <a:spLocks/>
            </p:cNvSpPr>
            <p:nvPr/>
          </p:nvSpPr>
          <p:spPr>
            <a:xfrm>
              <a:off x="623888" y="3723409"/>
              <a:ext cx="3625994" cy="2017348"/>
            </a:xfrm>
            <a:prstGeom prst="rect">
              <a:avLst/>
            </a:prstGeom>
            <a:solidFill>
              <a:srgbClr val="EAE9E8">
                <a:alpha val="30000"/>
              </a:srgbClr>
            </a:solidFill>
          </p:spPr>
          <p:txBody>
            <a:bodyPr lIns="180000" tIns="144000" rIns="180000" bIns="72000"/>
            <a:lstStyle>
              <a:lvl1pPr marL="0" indent="0" algn="l" defTabSz="914354" rtl="0" eaLnBrk="1" latinLnBrk="0" hangingPunct="1">
                <a:lnSpc>
                  <a:spcPct val="100000"/>
                </a:lnSpc>
                <a:spcBef>
                  <a:spcPts val="0"/>
                </a:spcBef>
                <a:spcAft>
                  <a:spcPts val="800"/>
                </a:spcAft>
                <a:buFont typeface="Arial" panose="020B0604020202020204" pitchFamily="34" charset="0"/>
                <a:buNone/>
                <a:tabLst/>
                <a:defRPr lang="en-US" sz="1400" kern="1200">
                  <a:solidFill>
                    <a:schemeClr val="bg1"/>
                  </a:solidFill>
                  <a:latin typeface="Sarabun" pitchFamily="2" charset="-34"/>
                  <a:ea typeface="+mn-ea"/>
                  <a:cs typeface="Sarabun" pitchFamily="2" charset="-34"/>
                </a:defRPr>
              </a:lvl1pPr>
              <a:lvl2pPr marL="357699" indent="-349234" algn="l" defTabSz="914354" rtl="0" eaLnBrk="1" latinLnBrk="0" hangingPunct="1">
                <a:lnSpc>
                  <a:spcPct val="100000"/>
                </a:lnSpc>
                <a:spcBef>
                  <a:spcPts val="0"/>
                </a:spcBef>
                <a:spcAft>
                  <a:spcPts val="800"/>
                </a:spcAft>
                <a:buFont typeface="Arial" panose="020B0604020202020204" pitchFamily="34" charset="0"/>
                <a:buChar char="•"/>
                <a:tabLst/>
                <a:defRPr lang="en-US" sz="1100" kern="1200" dirty="0" smtClean="0">
                  <a:solidFill>
                    <a:schemeClr val="tx1"/>
                  </a:solidFill>
                  <a:latin typeface="Sarabun" pitchFamily="2" charset="-34"/>
                  <a:ea typeface="+mn-ea"/>
                  <a:cs typeface="Sarabun" pitchFamily="2" charset="-34"/>
                </a:defRPr>
              </a:lvl2pPr>
              <a:lvl3pPr marL="656134" indent="-298435" algn="l" defTabSz="914354" rtl="0" eaLnBrk="1" latinLnBrk="0" hangingPunct="1">
                <a:lnSpc>
                  <a:spcPct val="100000"/>
                </a:lnSpc>
                <a:spcBef>
                  <a:spcPts val="0"/>
                </a:spcBef>
                <a:spcAft>
                  <a:spcPts val="800"/>
                </a:spcAft>
                <a:buFont typeface="System Font Regular"/>
                <a:buChar char="⁃"/>
                <a:tabLst/>
                <a:defRPr lang="en-US" sz="1100" kern="1200" dirty="0" smtClean="0">
                  <a:solidFill>
                    <a:schemeClr val="tx1"/>
                  </a:solidFill>
                  <a:latin typeface="Sarabun" pitchFamily="2" charset="-34"/>
                  <a:ea typeface="+mn-ea"/>
                  <a:cs typeface="Sarabun" pitchFamily="2" charset="-34"/>
                </a:defRPr>
              </a:lvl3pPr>
              <a:lvl4pPr marL="954569" indent="-298435" algn="l" defTabSz="914354" rtl="0" eaLnBrk="1" latinLnBrk="0" hangingPunct="1">
                <a:lnSpc>
                  <a:spcPct val="100000"/>
                </a:lnSpc>
                <a:spcBef>
                  <a:spcPts val="0"/>
                </a:spcBef>
                <a:spcAft>
                  <a:spcPts val="800"/>
                </a:spcAft>
                <a:buFont typeface="System Font Regular"/>
                <a:buChar char="⁃"/>
                <a:tabLst/>
                <a:defRPr lang="en-US" sz="1100" kern="1200" dirty="0" smtClean="0">
                  <a:solidFill>
                    <a:schemeClr val="tx1"/>
                  </a:solidFill>
                  <a:latin typeface="Sarabun" pitchFamily="2" charset="-34"/>
                  <a:ea typeface="+mn-ea"/>
                  <a:cs typeface="Sarabun" pitchFamily="2" charset="-34"/>
                </a:defRPr>
              </a:lvl4pPr>
              <a:lvl5pPr marL="1303802" indent="-349234" algn="l" defTabSz="914354" rtl="0" eaLnBrk="1" latinLnBrk="0" hangingPunct="1">
                <a:lnSpc>
                  <a:spcPct val="100000"/>
                </a:lnSpc>
                <a:spcBef>
                  <a:spcPts val="0"/>
                </a:spcBef>
                <a:spcAft>
                  <a:spcPts val="800"/>
                </a:spcAft>
                <a:buFont typeface="Arial" panose="020B0604020202020204" pitchFamily="34" charset="0"/>
                <a:buChar char="•"/>
                <a:tabLst/>
                <a:defRPr lang="en-US" sz="1100" kern="1200" dirty="0">
                  <a:solidFill>
                    <a:schemeClr val="tx1"/>
                  </a:solidFill>
                  <a:latin typeface="Sarabun" pitchFamily="2" charset="-34"/>
                  <a:ea typeface="+mn-ea"/>
                  <a:cs typeface="Sarabun" pitchFamily="2" charset="-34"/>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rgbClr val="000000"/>
                  </a:solidFill>
                  <a:latin typeface="Garamond" panose="02020404030301010803" pitchFamily="18" charset="0"/>
                  <a:cs typeface="Sarabun Light" pitchFamily="2" charset="-34"/>
                </a:rPr>
                <a:t>04</a:t>
              </a:r>
            </a:p>
            <a:p>
              <a:r>
                <a:rPr lang="en-GB" sz="1600" b="1" dirty="0">
                  <a:solidFill>
                    <a:srgbClr val="00AEEF"/>
                  </a:solidFill>
                  <a:latin typeface="+mn-lt"/>
                  <a:cs typeface="Sarabun Light" pitchFamily="2" charset="-34"/>
                </a:rPr>
                <a:t>Subtitle</a:t>
              </a:r>
            </a:p>
            <a:p>
              <a:r>
                <a:rPr lang="en-US" sz="1200" u="none" strike="noStrike" dirty="0">
                  <a:solidFill>
                    <a:srgbClr val="000000"/>
                  </a:solidFill>
                  <a:effectLst/>
                  <a:latin typeface="+mn-lt"/>
                  <a:cs typeface="Sarabun Light" pitchFamily="2" charset="-34"/>
                </a:rPr>
                <a:t>This is placeholder text to help support your message. Be focused and direct with your messaging. Avoid writing out “your script.”</a:t>
              </a:r>
            </a:p>
          </p:txBody>
        </p:sp>
        <p:sp>
          <p:nvSpPr>
            <p:cNvPr id="17" name="Text Placeholder 7">
              <a:extLst>
                <a:ext uri="{FF2B5EF4-FFF2-40B4-BE49-F238E27FC236}">
                  <a16:creationId xmlns:a16="http://schemas.microsoft.com/office/drawing/2014/main" id="{C6775CA5-D08B-59FB-400E-C1595132C605}"/>
                </a:ext>
              </a:extLst>
            </p:cNvPr>
            <p:cNvSpPr txBox="1">
              <a:spLocks/>
            </p:cNvSpPr>
            <p:nvPr/>
          </p:nvSpPr>
          <p:spPr>
            <a:xfrm>
              <a:off x="7935191" y="1700213"/>
              <a:ext cx="3625994" cy="2017348"/>
            </a:xfrm>
            <a:prstGeom prst="rect">
              <a:avLst/>
            </a:prstGeom>
            <a:solidFill>
              <a:srgbClr val="F1F1F1"/>
            </a:solidFill>
          </p:spPr>
          <p:txBody>
            <a:bodyPr lIns="180000" tIns="144000" rIns="180000" bIns="72000"/>
            <a:lstStyle>
              <a:lvl1pPr marL="0" indent="0" algn="l" defTabSz="914354" rtl="0" eaLnBrk="1" latinLnBrk="0" hangingPunct="1">
                <a:lnSpc>
                  <a:spcPct val="100000"/>
                </a:lnSpc>
                <a:spcBef>
                  <a:spcPts val="0"/>
                </a:spcBef>
                <a:spcAft>
                  <a:spcPts val="800"/>
                </a:spcAft>
                <a:buFont typeface="Arial" panose="020B0604020202020204" pitchFamily="34" charset="0"/>
                <a:buNone/>
                <a:tabLst/>
                <a:defRPr lang="en-US" sz="1400" kern="1200">
                  <a:solidFill>
                    <a:schemeClr val="bg1"/>
                  </a:solidFill>
                  <a:latin typeface="Sarabun" pitchFamily="2" charset="-34"/>
                  <a:ea typeface="+mn-ea"/>
                  <a:cs typeface="Sarabun" pitchFamily="2" charset="-34"/>
                </a:defRPr>
              </a:lvl1pPr>
              <a:lvl2pPr marL="357699" indent="-349234" algn="l" defTabSz="914354" rtl="0" eaLnBrk="1" latinLnBrk="0" hangingPunct="1">
                <a:lnSpc>
                  <a:spcPct val="100000"/>
                </a:lnSpc>
                <a:spcBef>
                  <a:spcPts val="0"/>
                </a:spcBef>
                <a:spcAft>
                  <a:spcPts val="800"/>
                </a:spcAft>
                <a:buFont typeface="Arial" panose="020B0604020202020204" pitchFamily="34" charset="0"/>
                <a:buChar char="•"/>
                <a:tabLst/>
                <a:defRPr lang="en-US" sz="1100" kern="1200" dirty="0" smtClean="0">
                  <a:solidFill>
                    <a:schemeClr val="tx1"/>
                  </a:solidFill>
                  <a:latin typeface="Sarabun" pitchFamily="2" charset="-34"/>
                  <a:ea typeface="+mn-ea"/>
                  <a:cs typeface="Sarabun" pitchFamily="2" charset="-34"/>
                </a:defRPr>
              </a:lvl2pPr>
              <a:lvl3pPr marL="656134" indent="-298435" algn="l" defTabSz="914354" rtl="0" eaLnBrk="1" latinLnBrk="0" hangingPunct="1">
                <a:lnSpc>
                  <a:spcPct val="100000"/>
                </a:lnSpc>
                <a:spcBef>
                  <a:spcPts val="0"/>
                </a:spcBef>
                <a:spcAft>
                  <a:spcPts val="800"/>
                </a:spcAft>
                <a:buFont typeface="System Font Regular"/>
                <a:buChar char="⁃"/>
                <a:tabLst/>
                <a:defRPr lang="en-US" sz="1100" kern="1200" dirty="0" smtClean="0">
                  <a:solidFill>
                    <a:schemeClr val="tx1"/>
                  </a:solidFill>
                  <a:latin typeface="Sarabun" pitchFamily="2" charset="-34"/>
                  <a:ea typeface="+mn-ea"/>
                  <a:cs typeface="Sarabun" pitchFamily="2" charset="-34"/>
                </a:defRPr>
              </a:lvl3pPr>
              <a:lvl4pPr marL="954569" indent="-298435" algn="l" defTabSz="914354" rtl="0" eaLnBrk="1" latinLnBrk="0" hangingPunct="1">
                <a:lnSpc>
                  <a:spcPct val="100000"/>
                </a:lnSpc>
                <a:spcBef>
                  <a:spcPts val="0"/>
                </a:spcBef>
                <a:spcAft>
                  <a:spcPts val="800"/>
                </a:spcAft>
                <a:buFont typeface="System Font Regular"/>
                <a:buChar char="⁃"/>
                <a:tabLst/>
                <a:defRPr lang="en-US" sz="1100" kern="1200" dirty="0" smtClean="0">
                  <a:solidFill>
                    <a:schemeClr val="tx1"/>
                  </a:solidFill>
                  <a:latin typeface="Sarabun" pitchFamily="2" charset="-34"/>
                  <a:ea typeface="+mn-ea"/>
                  <a:cs typeface="Sarabun" pitchFamily="2" charset="-34"/>
                </a:defRPr>
              </a:lvl4pPr>
              <a:lvl5pPr marL="1303802" indent="-349234" algn="l" defTabSz="914354" rtl="0" eaLnBrk="1" latinLnBrk="0" hangingPunct="1">
                <a:lnSpc>
                  <a:spcPct val="100000"/>
                </a:lnSpc>
                <a:spcBef>
                  <a:spcPts val="0"/>
                </a:spcBef>
                <a:spcAft>
                  <a:spcPts val="800"/>
                </a:spcAft>
                <a:buFont typeface="Arial" panose="020B0604020202020204" pitchFamily="34" charset="0"/>
                <a:buChar char="•"/>
                <a:tabLst/>
                <a:defRPr lang="en-US" sz="1100" kern="1200" dirty="0">
                  <a:solidFill>
                    <a:schemeClr val="tx1"/>
                  </a:solidFill>
                  <a:latin typeface="Sarabun" pitchFamily="2" charset="-34"/>
                  <a:ea typeface="+mn-ea"/>
                  <a:cs typeface="Sarabun" pitchFamily="2" charset="-34"/>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rgbClr val="000000"/>
                  </a:solidFill>
                  <a:latin typeface="Garamond" panose="02020404030301010803" pitchFamily="18" charset="0"/>
                  <a:cs typeface="Sarabun Light" pitchFamily="2" charset="-34"/>
                </a:rPr>
                <a:t>03</a:t>
              </a:r>
            </a:p>
            <a:p>
              <a:r>
                <a:rPr lang="en-GB" sz="1600" b="1" dirty="0">
                  <a:solidFill>
                    <a:srgbClr val="00AEEF"/>
                  </a:solidFill>
                  <a:latin typeface="+mn-lt"/>
                  <a:cs typeface="Sarabun Light" pitchFamily="2" charset="-34"/>
                </a:rPr>
                <a:t>Subtitle</a:t>
              </a:r>
            </a:p>
            <a:p>
              <a:r>
                <a:rPr lang="en-US" sz="1200" u="none" strike="noStrike" dirty="0">
                  <a:solidFill>
                    <a:srgbClr val="000000"/>
                  </a:solidFill>
                  <a:effectLst/>
                  <a:latin typeface="+mn-lt"/>
                  <a:cs typeface="Sarabun Light" pitchFamily="2" charset="-34"/>
                </a:rPr>
                <a:t>This is placeholder text to help support your message. Be focused and direct with your messaging. Avoid writing out “your script.”</a:t>
              </a:r>
            </a:p>
          </p:txBody>
        </p:sp>
        <p:sp>
          <p:nvSpPr>
            <p:cNvPr id="18" name="Text Placeholder 7">
              <a:extLst>
                <a:ext uri="{FF2B5EF4-FFF2-40B4-BE49-F238E27FC236}">
                  <a16:creationId xmlns:a16="http://schemas.microsoft.com/office/drawing/2014/main" id="{BCDD32DA-22ED-051D-E371-3813CCFFB291}"/>
                </a:ext>
              </a:extLst>
            </p:cNvPr>
            <p:cNvSpPr txBox="1">
              <a:spLocks/>
            </p:cNvSpPr>
            <p:nvPr/>
          </p:nvSpPr>
          <p:spPr>
            <a:xfrm>
              <a:off x="7935191" y="3723409"/>
              <a:ext cx="3625994" cy="2017348"/>
            </a:xfrm>
            <a:prstGeom prst="rect">
              <a:avLst/>
            </a:prstGeom>
            <a:solidFill>
              <a:srgbClr val="EAE9E8">
                <a:alpha val="30000"/>
              </a:srgbClr>
            </a:solidFill>
          </p:spPr>
          <p:txBody>
            <a:bodyPr lIns="180000" tIns="144000" rIns="180000" bIns="72000"/>
            <a:lstStyle>
              <a:lvl1pPr marL="0" indent="0" algn="l" defTabSz="914354" rtl="0" eaLnBrk="1" latinLnBrk="0" hangingPunct="1">
                <a:lnSpc>
                  <a:spcPct val="100000"/>
                </a:lnSpc>
                <a:spcBef>
                  <a:spcPts val="0"/>
                </a:spcBef>
                <a:spcAft>
                  <a:spcPts val="800"/>
                </a:spcAft>
                <a:buFont typeface="Arial" panose="020B0604020202020204" pitchFamily="34" charset="0"/>
                <a:buNone/>
                <a:tabLst/>
                <a:defRPr lang="en-US" sz="1400" kern="1200">
                  <a:solidFill>
                    <a:schemeClr val="bg1"/>
                  </a:solidFill>
                  <a:latin typeface="Sarabun" pitchFamily="2" charset="-34"/>
                  <a:ea typeface="+mn-ea"/>
                  <a:cs typeface="Sarabun" pitchFamily="2" charset="-34"/>
                </a:defRPr>
              </a:lvl1pPr>
              <a:lvl2pPr marL="357699" indent="-349234" algn="l" defTabSz="914354" rtl="0" eaLnBrk="1" latinLnBrk="0" hangingPunct="1">
                <a:lnSpc>
                  <a:spcPct val="100000"/>
                </a:lnSpc>
                <a:spcBef>
                  <a:spcPts val="0"/>
                </a:spcBef>
                <a:spcAft>
                  <a:spcPts val="800"/>
                </a:spcAft>
                <a:buFont typeface="Arial" panose="020B0604020202020204" pitchFamily="34" charset="0"/>
                <a:buChar char="•"/>
                <a:tabLst/>
                <a:defRPr lang="en-US" sz="1100" kern="1200" dirty="0" smtClean="0">
                  <a:solidFill>
                    <a:schemeClr val="tx1"/>
                  </a:solidFill>
                  <a:latin typeface="Sarabun" pitchFamily="2" charset="-34"/>
                  <a:ea typeface="+mn-ea"/>
                  <a:cs typeface="Sarabun" pitchFamily="2" charset="-34"/>
                </a:defRPr>
              </a:lvl2pPr>
              <a:lvl3pPr marL="656134" indent="-298435" algn="l" defTabSz="914354" rtl="0" eaLnBrk="1" latinLnBrk="0" hangingPunct="1">
                <a:lnSpc>
                  <a:spcPct val="100000"/>
                </a:lnSpc>
                <a:spcBef>
                  <a:spcPts val="0"/>
                </a:spcBef>
                <a:spcAft>
                  <a:spcPts val="800"/>
                </a:spcAft>
                <a:buFont typeface="System Font Regular"/>
                <a:buChar char="⁃"/>
                <a:tabLst/>
                <a:defRPr lang="en-US" sz="1100" kern="1200" dirty="0" smtClean="0">
                  <a:solidFill>
                    <a:schemeClr val="tx1"/>
                  </a:solidFill>
                  <a:latin typeface="Sarabun" pitchFamily="2" charset="-34"/>
                  <a:ea typeface="+mn-ea"/>
                  <a:cs typeface="Sarabun" pitchFamily="2" charset="-34"/>
                </a:defRPr>
              </a:lvl3pPr>
              <a:lvl4pPr marL="954569" indent="-298435" algn="l" defTabSz="914354" rtl="0" eaLnBrk="1" latinLnBrk="0" hangingPunct="1">
                <a:lnSpc>
                  <a:spcPct val="100000"/>
                </a:lnSpc>
                <a:spcBef>
                  <a:spcPts val="0"/>
                </a:spcBef>
                <a:spcAft>
                  <a:spcPts val="800"/>
                </a:spcAft>
                <a:buFont typeface="System Font Regular"/>
                <a:buChar char="⁃"/>
                <a:tabLst/>
                <a:defRPr lang="en-US" sz="1100" kern="1200" dirty="0" smtClean="0">
                  <a:solidFill>
                    <a:schemeClr val="tx1"/>
                  </a:solidFill>
                  <a:latin typeface="Sarabun" pitchFamily="2" charset="-34"/>
                  <a:ea typeface="+mn-ea"/>
                  <a:cs typeface="Sarabun" pitchFamily="2" charset="-34"/>
                </a:defRPr>
              </a:lvl4pPr>
              <a:lvl5pPr marL="1303802" indent="-349234" algn="l" defTabSz="914354" rtl="0" eaLnBrk="1" latinLnBrk="0" hangingPunct="1">
                <a:lnSpc>
                  <a:spcPct val="100000"/>
                </a:lnSpc>
                <a:spcBef>
                  <a:spcPts val="0"/>
                </a:spcBef>
                <a:spcAft>
                  <a:spcPts val="800"/>
                </a:spcAft>
                <a:buFont typeface="Arial" panose="020B0604020202020204" pitchFamily="34" charset="0"/>
                <a:buChar char="•"/>
                <a:tabLst/>
                <a:defRPr lang="en-US" sz="1100" kern="1200" dirty="0">
                  <a:solidFill>
                    <a:schemeClr val="tx1"/>
                  </a:solidFill>
                  <a:latin typeface="Sarabun" pitchFamily="2" charset="-34"/>
                  <a:ea typeface="+mn-ea"/>
                  <a:cs typeface="Sarabun" pitchFamily="2" charset="-34"/>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rgbClr val="000000"/>
                  </a:solidFill>
                  <a:latin typeface="Garamond" panose="02020404030301010803" pitchFamily="18" charset="0"/>
                  <a:cs typeface="Sarabun Light" pitchFamily="2" charset="-34"/>
                </a:rPr>
                <a:t>06</a:t>
              </a:r>
            </a:p>
            <a:p>
              <a:r>
                <a:rPr lang="en-GB" sz="1600" b="1" dirty="0">
                  <a:solidFill>
                    <a:srgbClr val="00AEEF"/>
                  </a:solidFill>
                  <a:latin typeface="+mn-lt"/>
                  <a:cs typeface="Sarabun Light" pitchFamily="2" charset="-34"/>
                </a:rPr>
                <a:t>Subtitle</a:t>
              </a:r>
            </a:p>
            <a:p>
              <a:r>
                <a:rPr lang="en-US" sz="1200" u="none" strike="noStrike" dirty="0">
                  <a:solidFill>
                    <a:srgbClr val="000000"/>
                  </a:solidFill>
                  <a:effectLst/>
                  <a:latin typeface="+mn-lt"/>
                  <a:cs typeface="Sarabun Light" pitchFamily="2" charset="-34"/>
                </a:rPr>
                <a:t>This is placeholder text to help support your message. Be focused and direct with your messaging. Avoid writing out “your script.”</a:t>
              </a:r>
            </a:p>
          </p:txBody>
        </p:sp>
        <p:sp>
          <p:nvSpPr>
            <p:cNvPr id="19" name="Text Placeholder 7">
              <a:extLst>
                <a:ext uri="{FF2B5EF4-FFF2-40B4-BE49-F238E27FC236}">
                  <a16:creationId xmlns:a16="http://schemas.microsoft.com/office/drawing/2014/main" id="{14CA8E7A-01AE-E8DC-E1E1-7C449253CA55}"/>
                </a:ext>
              </a:extLst>
            </p:cNvPr>
            <p:cNvSpPr txBox="1">
              <a:spLocks/>
            </p:cNvSpPr>
            <p:nvPr/>
          </p:nvSpPr>
          <p:spPr>
            <a:xfrm>
              <a:off x="4253346" y="1700213"/>
              <a:ext cx="3685310" cy="2017348"/>
            </a:xfrm>
            <a:prstGeom prst="rect">
              <a:avLst/>
            </a:prstGeom>
            <a:solidFill>
              <a:srgbClr val="EAE9E8">
                <a:alpha val="30000"/>
              </a:srgbClr>
            </a:solidFill>
          </p:spPr>
          <p:txBody>
            <a:bodyPr lIns="180000" tIns="144000" rIns="180000" bIns="72000"/>
            <a:lstStyle>
              <a:lvl1pPr marL="0" indent="0" algn="l" defTabSz="914354" rtl="0" eaLnBrk="1" latinLnBrk="0" hangingPunct="1">
                <a:lnSpc>
                  <a:spcPct val="100000"/>
                </a:lnSpc>
                <a:spcBef>
                  <a:spcPts val="0"/>
                </a:spcBef>
                <a:spcAft>
                  <a:spcPts val="800"/>
                </a:spcAft>
                <a:buFont typeface="Arial" panose="020B0604020202020204" pitchFamily="34" charset="0"/>
                <a:buNone/>
                <a:tabLst/>
                <a:defRPr lang="en-US" sz="1400" kern="1200">
                  <a:solidFill>
                    <a:schemeClr val="bg1"/>
                  </a:solidFill>
                  <a:latin typeface="Sarabun" pitchFamily="2" charset="-34"/>
                  <a:ea typeface="+mn-ea"/>
                  <a:cs typeface="Sarabun" pitchFamily="2" charset="-34"/>
                </a:defRPr>
              </a:lvl1pPr>
              <a:lvl2pPr marL="357699" indent="-349234" algn="l" defTabSz="914354" rtl="0" eaLnBrk="1" latinLnBrk="0" hangingPunct="1">
                <a:lnSpc>
                  <a:spcPct val="100000"/>
                </a:lnSpc>
                <a:spcBef>
                  <a:spcPts val="0"/>
                </a:spcBef>
                <a:spcAft>
                  <a:spcPts val="800"/>
                </a:spcAft>
                <a:buFont typeface="Arial" panose="020B0604020202020204" pitchFamily="34" charset="0"/>
                <a:buChar char="•"/>
                <a:tabLst/>
                <a:defRPr lang="en-US" sz="1100" kern="1200" dirty="0" smtClean="0">
                  <a:solidFill>
                    <a:schemeClr val="tx1"/>
                  </a:solidFill>
                  <a:latin typeface="Sarabun" pitchFamily="2" charset="-34"/>
                  <a:ea typeface="+mn-ea"/>
                  <a:cs typeface="Sarabun" pitchFamily="2" charset="-34"/>
                </a:defRPr>
              </a:lvl2pPr>
              <a:lvl3pPr marL="656134" indent="-298435" algn="l" defTabSz="914354" rtl="0" eaLnBrk="1" latinLnBrk="0" hangingPunct="1">
                <a:lnSpc>
                  <a:spcPct val="100000"/>
                </a:lnSpc>
                <a:spcBef>
                  <a:spcPts val="0"/>
                </a:spcBef>
                <a:spcAft>
                  <a:spcPts val="800"/>
                </a:spcAft>
                <a:buFont typeface="System Font Regular"/>
                <a:buChar char="⁃"/>
                <a:tabLst/>
                <a:defRPr lang="en-US" sz="1100" kern="1200" dirty="0" smtClean="0">
                  <a:solidFill>
                    <a:schemeClr val="tx1"/>
                  </a:solidFill>
                  <a:latin typeface="Sarabun" pitchFamily="2" charset="-34"/>
                  <a:ea typeface="+mn-ea"/>
                  <a:cs typeface="Sarabun" pitchFamily="2" charset="-34"/>
                </a:defRPr>
              </a:lvl3pPr>
              <a:lvl4pPr marL="954569" indent="-298435" algn="l" defTabSz="914354" rtl="0" eaLnBrk="1" latinLnBrk="0" hangingPunct="1">
                <a:lnSpc>
                  <a:spcPct val="100000"/>
                </a:lnSpc>
                <a:spcBef>
                  <a:spcPts val="0"/>
                </a:spcBef>
                <a:spcAft>
                  <a:spcPts val="800"/>
                </a:spcAft>
                <a:buFont typeface="System Font Regular"/>
                <a:buChar char="⁃"/>
                <a:tabLst/>
                <a:defRPr lang="en-US" sz="1100" kern="1200" dirty="0" smtClean="0">
                  <a:solidFill>
                    <a:schemeClr val="tx1"/>
                  </a:solidFill>
                  <a:latin typeface="Sarabun" pitchFamily="2" charset="-34"/>
                  <a:ea typeface="+mn-ea"/>
                  <a:cs typeface="Sarabun" pitchFamily="2" charset="-34"/>
                </a:defRPr>
              </a:lvl4pPr>
              <a:lvl5pPr marL="1303802" indent="-349234" algn="l" defTabSz="914354" rtl="0" eaLnBrk="1" latinLnBrk="0" hangingPunct="1">
                <a:lnSpc>
                  <a:spcPct val="100000"/>
                </a:lnSpc>
                <a:spcBef>
                  <a:spcPts val="0"/>
                </a:spcBef>
                <a:spcAft>
                  <a:spcPts val="800"/>
                </a:spcAft>
                <a:buFont typeface="Arial" panose="020B0604020202020204" pitchFamily="34" charset="0"/>
                <a:buChar char="•"/>
                <a:tabLst/>
                <a:defRPr lang="en-US" sz="1100" kern="1200" dirty="0">
                  <a:solidFill>
                    <a:schemeClr val="tx1"/>
                  </a:solidFill>
                  <a:latin typeface="Sarabun" pitchFamily="2" charset="-34"/>
                  <a:ea typeface="+mn-ea"/>
                  <a:cs typeface="Sarabun" pitchFamily="2" charset="-34"/>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rgbClr val="000000"/>
                  </a:solidFill>
                  <a:latin typeface="Garamond" panose="02020404030301010803" pitchFamily="18" charset="0"/>
                  <a:cs typeface="Sarabun Light" pitchFamily="2" charset="-34"/>
                </a:rPr>
                <a:t>02</a:t>
              </a:r>
            </a:p>
            <a:p>
              <a:r>
                <a:rPr lang="en-GB" sz="1600" b="1" dirty="0">
                  <a:solidFill>
                    <a:srgbClr val="00AEEF"/>
                  </a:solidFill>
                  <a:latin typeface="+mn-lt"/>
                  <a:cs typeface="Sarabun Light" pitchFamily="2" charset="-34"/>
                </a:rPr>
                <a:t>Subtitle</a:t>
              </a:r>
            </a:p>
            <a:p>
              <a:r>
                <a:rPr lang="en-US" sz="1200" u="none" strike="noStrike" dirty="0">
                  <a:solidFill>
                    <a:srgbClr val="000000"/>
                  </a:solidFill>
                  <a:effectLst/>
                  <a:latin typeface="+mn-lt"/>
                  <a:cs typeface="Sarabun Light" pitchFamily="2" charset="-34"/>
                </a:rPr>
                <a:t>This is placeholder text to help support your message. Be focused and direct with your messaging. Avoid writing out “your script.”</a:t>
              </a:r>
            </a:p>
          </p:txBody>
        </p:sp>
        <p:sp>
          <p:nvSpPr>
            <p:cNvPr id="20" name="Text Placeholder 7">
              <a:extLst>
                <a:ext uri="{FF2B5EF4-FFF2-40B4-BE49-F238E27FC236}">
                  <a16:creationId xmlns:a16="http://schemas.microsoft.com/office/drawing/2014/main" id="{6E752E50-D88F-FF68-85F3-B78EC03E3A24}"/>
                </a:ext>
              </a:extLst>
            </p:cNvPr>
            <p:cNvSpPr txBox="1">
              <a:spLocks/>
            </p:cNvSpPr>
            <p:nvPr/>
          </p:nvSpPr>
          <p:spPr>
            <a:xfrm>
              <a:off x="4253346" y="3723409"/>
              <a:ext cx="3685310" cy="2017348"/>
            </a:xfrm>
            <a:prstGeom prst="rect">
              <a:avLst/>
            </a:prstGeom>
            <a:solidFill>
              <a:srgbClr val="F1F1F1"/>
            </a:solidFill>
          </p:spPr>
          <p:txBody>
            <a:bodyPr lIns="180000" tIns="144000" rIns="180000" bIns="72000"/>
            <a:lstStyle>
              <a:lvl1pPr marL="0" indent="0" algn="l" defTabSz="914354" rtl="0" eaLnBrk="1" latinLnBrk="0" hangingPunct="1">
                <a:lnSpc>
                  <a:spcPct val="100000"/>
                </a:lnSpc>
                <a:spcBef>
                  <a:spcPts val="0"/>
                </a:spcBef>
                <a:spcAft>
                  <a:spcPts val="800"/>
                </a:spcAft>
                <a:buFont typeface="Arial" panose="020B0604020202020204" pitchFamily="34" charset="0"/>
                <a:buNone/>
                <a:tabLst/>
                <a:defRPr lang="en-US" sz="1400" kern="1200">
                  <a:solidFill>
                    <a:schemeClr val="bg1"/>
                  </a:solidFill>
                  <a:latin typeface="Sarabun" pitchFamily="2" charset="-34"/>
                  <a:ea typeface="+mn-ea"/>
                  <a:cs typeface="Sarabun" pitchFamily="2" charset="-34"/>
                </a:defRPr>
              </a:lvl1pPr>
              <a:lvl2pPr marL="357699" indent="-349234" algn="l" defTabSz="914354" rtl="0" eaLnBrk="1" latinLnBrk="0" hangingPunct="1">
                <a:lnSpc>
                  <a:spcPct val="100000"/>
                </a:lnSpc>
                <a:spcBef>
                  <a:spcPts val="0"/>
                </a:spcBef>
                <a:spcAft>
                  <a:spcPts val="800"/>
                </a:spcAft>
                <a:buFont typeface="Arial" panose="020B0604020202020204" pitchFamily="34" charset="0"/>
                <a:buChar char="•"/>
                <a:tabLst/>
                <a:defRPr lang="en-US" sz="1100" kern="1200" dirty="0" smtClean="0">
                  <a:solidFill>
                    <a:schemeClr val="tx1"/>
                  </a:solidFill>
                  <a:latin typeface="Sarabun" pitchFamily="2" charset="-34"/>
                  <a:ea typeface="+mn-ea"/>
                  <a:cs typeface="Sarabun" pitchFamily="2" charset="-34"/>
                </a:defRPr>
              </a:lvl2pPr>
              <a:lvl3pPr marL="656134" indent="-298435" algn="l" defTabSz="914354" rtl="0" eaLnBrk="1" latinLnBrk="0" hangingPunct="1">
                <a:lnSpc>
                  <a:spcPct val="100000"/>
                </a:lnSpc>
                <a:spcBef>
                  <a:spcPts val="0"/>
                </a:spcBef>
                <a:spcAft>
                  <a:spcPts val="800"/>
                </a:spcAft>
                <a:buFont typeface="System Font Regular"/>
                <a:buChar char="⁃"/>
                <a:tabLst/>
                <a:defRPr lang="en-US" sz="1100" kern="1200" dirty="0" smtClean="0">
                  <a:solidFill>
                    <a:schemeClr val="tx1"/>
                  </a:solidFill>
                  <a:latin typeface="Sarabun" pitchFamily="2" charset="-34"/>
                  <a:ea typeface="+mn-ea"/>
                  <a:cs typeface="Sarabun" pitchFamily="2" charset="-34"/>
                </a:defRPr>
              </a:lvl3pPr>
              <a:lvl4pPr marL="954569" indent="-298435" algn="l" defTabSz="914354" rtl="0" eaLnBrk="1" latinLnBrk="0" hangingPunct="1">
                <a:lnSpc>
                  <a:spcPct val="100000"/>
                </a:lnSpc>
                <a:spcBef>
                  <a:spcPts val="0"/>
                </a:spcBef>
                <a:spcAft>
                  <a:spcPts val="800"/>
                </a:spcAft>
                <a:buFont typeface="System Font Regular"/>
                <a:buChar char="⁃"/>
                <a:tabLst/>
                <a:defRPr lang="en-US" sz="1100" kern="1200" dirty="0" smtClean="0">
                  <a:solidFill>
                    <a:schemeClr val="tx1"/>
                  </a:solidFill>
                  <a:latin typeface="Sarabun" pitchFamily="2" charset="-34"/>
                  <a:ea typeface="+mn-ea"/>
                  <a:cs typeface="Sarabun" pitchFamily="2" charset="-34"/>
                </a:defRPr>
              </a:lvl4pPr>
              <a:lvl5pPr marL="1303802" indent="-349234" algn="l" defTabSz="914354" rtl="0" eaLnBrk="1" latinLnBrk="0" hangingPunct="1">
                <a:lnSpc>
                  <a:spcPct val="100000"/>
                </a:lnSpc>
                <a:spcBef>
                  <a:spcPts val="0"/>
                </a:spcBef>
                <a:spcAft>
                  <a:spcPts val="800"/>
                </a:spcAft>
                <a:buFont typeface="Arial" panose="020B0604020202020204" pitchFamily="34" charset="0"/>
                <a:buChar char="•"/>
                <a:tabLst/>
                <a:defRPr lang="en-US" sz="1100" kern="1200" dirty="0">
                  <a:solidFill>
                    <a:schemeClr val="tx1"/>
                  </a:solidFill>
                  <a:latin typeface="Sarabun" pitchFamily="2" charset="-34"/>
                  <a:ea typeface="+mn-ea"/>
                  <a:cs typeface="Sarabun" pitchFamily="2" charset="-34"/>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rgbClr val="000000"/>
                  </a:solidFill>
                  <a:latin typeface="Garamond" panose="02020404030301010803" pitchFamily="18" charset="0"/>
                  <a:cs typeface="Sarabun Light" pitchFamily="2" charset="-34"/>
                </a:rPr>
                <a:t>05</a:t>
              </a:r>
            </a:p>
            <a:p>
              <a:r>
                <a:rPr lang="en-GB" sz="1600" b="1" dirty="0">
                  <a:solidFill>
                    <a:srgbClr val="00AEEF"/>
                  </a:solidFill>
                  <a:latin typeface="+mn-lt"/>
                  <a:cs typeface="Sarabun Light" pitchFamily="2" charset="-34"/>
                </a:rPr>
                <a:t>Subtitle</a:t>
              </a:r>
            </a:p>
            <a:p>
              <a:r>
                <a:rPr lang="en-US" sz="1200" u="none" strike="noStrike" dirty="0">
                  <a:solidFill>
                    <a:srgbClr val="000000"/>
                  </a:solidFill>
                  <a:effectLst/>
                  <a:latin typeface="+mn-lt"/>
                  <a:cs typeface="Sarabun Light" pitchFamily="2" charset="-34"/>
                </a:rPr>
                <a:t>This is placeholder text to help support your message. Be focused and direct with your messaging. Avoid writing out “your script.”</a:t>
              </a:r>
            </a:p>
          </p:txBody>
        </p:sp>
      </p:grpSp>
    </p:spTree>
    <p:extLst>
      <p:ext uri="{BB962C8B-B14F-4D97-AF65-F5344CB8AC3E}">
        <p14:creationId xmlns:p14="http://schemas.microsoft.com/office/powerpoint/2010/main" val="39057614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365CF-0CAC-E0B4-1C62-AA7A4FCDCD4E}"/>
              </a:ext>
            </a:extLst>
          </p:cNvPr>
          <p:cNvSpPr>
            <a:spLocks noGrp="1"/>
          </p:cNvSpPr>
          <p:nvPr>
            <p:ph type="title"/>
          </p:nvPr>
        </p:nvSpPr>
        <p:spPr>
          <a:xfrm>
            <a:off x="629271" y="642635"/>
            <a:ext cx="10933459" cy="646331"/>
          </a:xfrm>
        </p:spPr>
        <p:txBody>
          <a:bodyPr>
            <a:noAutofit/>
          </a:bodyPr>
          <a:lstStyle/>
          <a:p>
            <a:r>
              <a:rPr lang="en-US" dirty="0"/>
              <a:t>Timeline key insight or takeaway</a:t>
            </a:r>
          </a:p>
        </p:txBody>
      </p:sp>
      <p:cxnSp>
        <p:nvCxnSpPr>
          <p:cNvPr id="4" name="Straight Connector 3">
            <a:extLst>
              <a:ext uri="{FF2B5EF4-FFF2-40B4-BE49-F238E27FC236}">
                <a16:creationId xmlns:a16="http://schemas.microsoft.com/office/drawing/2014/main" id="{8B94CCF3-1414-4D82-15D3-D40F5FA13E3E}"/>
              </a:ext>
            </a:extLst>
          </p:cNvPr>
          <p:cNvCxnSpPr>
            <a:cxnSpLocks/>
          </p:cNvCxnSpPr>
          <p:nvPr/>
        </p:nvCxnSpPr>
        <p:spPr>
          <a:xfrm>
            <a:off x="749300" y="2593817"/>
            <a:ext cx="10692943" cy="0"/>
          </a:xfrm>
          <a:prstGeom prst="line">
            <a:avLst/>
          </a:prstGeom>
          <a:ln w="19050">
            <a:solidFill>
              <a:srgbClr val="B9B9B8"/>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4B86575A-D3E3-E4B9-6CFA-7CDF588ECE44}"/>
              </a:ext>
            </a:extLst>
          </p:cNvPr>
          <p:cNvGrpSpPr/>
          <p:nvPr/>
        </p:nvGrpSpPr>
        <p:grpSpPr>
          <a:xfrm>
            <a:off x="635039" y="2067568"/>
            <a:ext cx="1508289" cy="1635461"/>
            <a:chOff x="635039" y="2067568"/>
            <a:chExt cx="1508289" cy="1635461"/>
          </a:xfrm>
        </p:grpSpPr>
        <p:sp>
          <p:nvSpPr>
            <p:cNvPr id="7" name="TextBox 6">
              <a:extLst>
                <a:ext uri="{FF2B5EF4-FFF2-40B4-BE49-F238E27FC236}">
                  <a16:creationId xmlns:a16="http://schemas.microsoft.com/office/drawing/2014/main" id="{D870D879-4579-7760-820F-F4509CE3FB0C}"/>
                </a:ext>
              </a:extLst>
            </p:cNvPr>
            <p:cNvSpPr txBox="1"/>
            <p:nvPr/>
          </p:nvSpPr>
          <p:spPr>
            <a:xfrm>
              <a:off x="635039" y="3143902"/>
              <a:ext cx="1508289" cy="559127"/>
            </a:xfrm>
            <a:prstGeom prst="rect">
              <a:avLst/>
            </a:prstGeom>
            <a:noFill/>
          </p:spPr>
          <p:txBody>
            <a:bodyPr wrap="square" rtlCol="0">
              <a:spAutoFit/>
            </a:bodyPr>
            <a:lstStyle/>
            <a:p>
              <a:pPr algn="ctr"/>
              <a:r>
                <a:rPr lang="en-US" sz="1200" b="1" dirty="0">
                  <a:solidFill>
                    <a:srgbClr val="00AEEF"/>
                  </a:solidFill>
                  <a:cs typeface="Noto Serif Tamil Light" panose="02020402060505020204" pitchFamily="18" charset="0"/>
                </a:rPr>
                <a:t>Text here</a:t>
              </a:r>
            </a:p>
            <a:p>
              <a:pPr algn="ctr">
                <a:lnSpc>
                  <a:spcPts val="1080"/>
                </a:lnSpc>
              </a:pPr>
              <a:r>
                <a:rPr lang="en-US" sz="1000" u="none" strike="noStrike" dirty="0">
                  <a:effectLst/>
                  <a:cs typeface="Sarabun Light" pitchFamily="2" charset="-34"/>
                </a:rPr>
                <a:t>This is placeholder text. Be focused and direct.</a:t>
              </a:r>
            </a:p>
          </p:txBody>
        </p:sp>
        <p:cxnSp>
          <p:nvCxnSpPr>
            <p:cNvPr id="18" name="Straight Connector 17">
              <a:extLst>
                <a:ext uri="{FF2B5EF4-FFF2-40B4-BE49-F238E27FC236}">
                  <a16:creationId xmlns:a16="http://schemas.microsoft.com/office/drawing/2014/main" id="{C7D7F3BE-CE33-49F8-79BE-A5FC84945B27}"/>
                </a:ext>
              </a:extLst>
            </p:cNvPr>
            <p:cNvCxnSpPr>
              <a:cxnSpLocks/>
            </p:cNvCxnSpPr>
            <p:nvPr/>
          </p:nvCxnSpPr>
          <p:spPr>
            <a:xfrm flipV="1">
              <a:off x="1382647" y="2593817"/>
              <a:ext cx="0" cy="450850"/>
            </a:xfrm>
            <a:prstGeom prst="line">
              <a:avLst/>
            </a:prstGeom>
            <a:ln w="12700" cap="rnd">
              <a:solidFill>
                <a:srgbClr val="B9B9B8"/>
              </a:solidFill>
              <a:prstDash val="solid"/>
              <a:round/>
              <a:headEnd type="oval"/>
              <a:tailEnd type="non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9715215B-80A7-2673-A53A-5CA4CFEC11A4}"/>
                </a:ext>
              </a:extLst>
            </p:cNvPr>
            <p:cNvSpPr txBox="1"/>
            <p:nvPr/>
          </p:nvSpPr>
          <p:spPr>
            <a:xfrm>
              <a:off x="1129688" y="2067568"/>
              <a:ext cx="505918" cy="369332"/>
            </a:xfrm>
            <a:prstGeom prst="rect">
              <a:avLst/>
            </a:prstGeom>
            <a:noFill/>
          </p:spPr>
          <p:txBody>
            <a:bodyPr wrap="square">
              <a:spAutoFit/>
            </a:bodyPr>
            <a:lstStyle/>
            <a:p>
              <a:pPr algn="ctr"/>
              <a:r>
                <a:rPr lang="en-GB" sz="1800" dirty="0">
                  <a:solidFill>
                    <a:srgbClr val="000000"/>
                  </a:solidFill>
                  <a:latin typeface="Garamond" panose="02020404030301010803" pitchFamily="18" charset="0"/>
                  <a:cs typeface="Sarabun Light" pitchFamily="2" charset="-34"/>
                </a:rPr>
                <a:t>01</a:t>
              </a:r>
            </a:p>
          </p:txBody>
        </p:sp>
      </p:grpSp>
      <p:grpSp>
        <p:nvGrpSpPr>
          <p:cNvPr id="72" name="Group 71">
            <a:extLst>
              <a:ext uri="{FF2B5EF4-FFF2-40B4-BE49-F238E27FC236}">
                <a16:creationId xmlns:a16="http://schemas.microsoft.com/office/drawing/2014/main" id="{2E7EABE8-5DE5-6DBB-A73A-AEB153990785}"/>
              </a:ext>
            </a:extLst>
          </p:cNvPr>
          <p:cNvGrpSpPr/>
          <p:nvPr/>
        </p:nvGrpSpPr>
        <p:grpSpPr>
          <a:xfrm>
            <a:off x="1981437" y="2067568"/>
            <a:ext cx="1508289" cy="3376623"/>
            <a:chOff x="1981437" y="2067568"/>
            <a:chExt cx="1508289" cy="3376623"/>
          </a:xfrm>
        </p:grpSpPr>
        <p:sp>
          <p:nvSpPr>
            <p:cNvPr id="13" name="TextBox 12">
              <a:extLst>
                <a:ext uri="{FF2B5EF4-FFF2-40B4-BE49-F238E27FC236}">
                  <a16:creationId xmlns:a16="http://schemas.microsoft.com/office/drawing/2014/main" id="{36F9F756-08E8-C528-4795-F8ACDAAD4F5B}"/>
                </a:ext>
              </a:extLst>
            </p:cNvPr>
            <p:cNvSpPr txBox="1"/>
            <p:nvPr/>
          </p:nvSpPr>
          <p:spPr>
            <a:xfrm>
              <a:off x="1981437" y="4885064"/>
              <a:ext cx="1508289" cy="559127"/>
            </a:xfrm>
            <a:prstGeom prst="rect">
              <a:avLst/>
            </a:prstGeom>
            <a:noFill/>
          </p:spPr>
          <p:txBody>
            <a:bodyPr wrap="square" rtlCol="0">
              <a:spAutoFit/>
            </a:bodyPr>
            <a:lstStyle/>
            <a:p>
              <a:pPr algn="ctr"/>
              <a:r>
                <a:rPr lang="en-US" sz="1200" b="1" dirty="0">
                  <a:solidFill>
                    <a:srgbClr val="00AEEF"/>
                  </a:solidFill>
                  <a:cs typeface="Noto Serif Tamil Light" panose="02020402060505020204" pitchFamily="18" charset="0"/>
                </a:rPr>
                <a:t>Text here</a:t>
              </a:r>
            </a:p>
            <a:p>
              <a:pPr algn="ctr">
                <a:lnSpc>
                  <a:spcPts val="1080"/>
                </a:lnSpc>
              </a:pPr>
              <a:r>
                <a:rPr lang="en-US" sz="1000" u="none" strike="noStrike" dirty="0">
                  <a:effectLst/>
                  <a:cs typeface="Sarabun Light" pitchFamily="2" charset="-34"/>
                </a:rPr>
                <a:t>This is placeholder text. Be focused and direct.</a:t>
              </a:r>
            </a:p>
          </p:txBody>
        </p:sp>
        <p:cxnSp>
          <p:nvCxnSpPr>
            <p:cNvPr id="44" name="Straight Connector 43">
              <a:extLst>
                <a:ext uri="{FF2B5EF4-FFF2-40B4-BE49-F238E27FC236}">
                  <a16:creationId xmlns:a16="http://schemas.microsoft.com/office/drawing/2014/main" id="{1593DDB7-29EA-0EEA-3615-BE75BFCE5BB5}"/>
                </a:ext>
              </a:extLst>
            </p:cNvPr>
            <p:cNvCxnSpPr>
              <a:cxnSpLocks/>
            </p:cNvCxnSpPr>
            <p:nvPr/>
          </p:nvCxnSpPr>
          <p:spPr>
            <a:xfrm flipV="1">
              <a:off x="2730126" y="2593817"/>
              <a:ext cx="0" cy="2179638"/>
            </a:xfrm>
            <a:prstGeom prst="line">
              <a:avLst/>
            </a:prstGeom>
            <a:ln w="12700" cap="rnd">
              <a:solidFill>
                <a:srgbClr val="B9B9B8"/>
              </a:solidFill>
              <a:prstDash val="solid"/>
              <a:round/>
              <a:headEnd type="oval"/>
              <a:tailEnd type="non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2FFB5DCC-DCBA-EC9D-DC9F-1053B624DA89}"/>
                </a:ext>
              </a:extLst>
            </p:cNvPr>
            <p:cNvSpPr txBox="1"/>
            <p:nvPr/>
          </p:nvSpPr>
          <p:spPr>
            <a:xfrm>
              <a:off x="2477167" y="2067568"/>
              <a:ext cx="505918" cy="369332"/>
            </a:xfrm>
            <a:prstGeom prst="rect">
              <a:avLst/>
            </a:prstGeom>
            <a:noFill/>
          </p:spPr>
          <p:txBody>
            <a:bodyPr wrap="square">
              <a:spAutoFit/>
            </a:bodyPr>
            <a:lstStyle/>
            <a:p>
              <a:pPr algn="ctr"/>
              <a:r>
                <a:rPr lang="en-GB" dirty="0">
                  <a:solidFill>
                    <a:srgbClr val="000000"/>
                  </a:solidFill>
                  <a:latin typeface="Garamond" panose="02020404030301010803" pitchFamily="18" charset="0"/>
                  <a:cs typeface="Sarabun Light" pitchFamily="2" charset="-34"/>
                </a:rPr>
                <a:t>02</a:t>
              </a:r>
            </a:p>
          </p:txBody>
        </p:sp>
      </p:grpSp>
      <p:grpSp>
        <p:nvGrpSpPr>
          <p:cNvPr id="73" name="Group 72">
            <a:extLst>
              <a:ext uri="{FF2B5EF4-FFF2-40B4-BE49-F238E27FC236}">
                <a16:creationId xmlns:a16="http://schemas.microsoft.com/office/drawing/2014/main" id="{24B275F0-156D-9801-45C1-4E8C28222BEB}"/>
              </a:ext>
            </a:extLst>
          </p:cNvPr>
          <p:cNvGrpSpPr/>
          <p:nvPr/>
        </p:nvGrpSpPr>
        <p:grpSpPr>
          <a:xfrm>
            <a:off x="3327835" y="2067568"/>
            <a:ext cx="1508289" cy="1635461"/>
            <a:chOff x="3327835" y="2067568"/>
            <a:chExt cx="1508289" cy="1635461"/>
          </a:xfrm>
        </p:grpSpPr>
        <p:sp>
          <p:nvSpPr>
            <p:cNvPr id="8" name="TextBox 7">
              <a:extLst>
                <a:ext uri="{FF2B5EF4-FFF2-40B4-BE49-F238E27FC236}">
                  <a16:creationId xmlns:a16="http://schemas.microsoft.com/office/drawing/2014/main" id="{F4BF942C-A97F-21C5-C83F-5256E20B2EFF}"/>
                </a:ext>
              </a:extLst>
            </p:cNvPr>
            <p:cNvSpPr txBox="1"/>
            <p:nvPr/>
          </p:nvSpPr>
          <p:spPr>
            <a:xfrm>
              <a:off x="3327835" y="3143902"/>
              <a:ext cx="1508289" cy="559127"/>
            </a:xfrm>
            <a:prstGeom prst="rect">
              <a:avLst/>
            </a:prstGeom>
            <a:noFill/>
          </p:spPr>
          <p:txBody>
            <a:bodyPr wrap="square" rtlCol="0">
              <a:spAutoFit/>
            </a:bodyPr>
            <a:lstStyle/>
            <a:p>
              <a:pPr algn="ctr"/>
              <a:r>
                <a:rPr lang="en-US" sz="1200" b="1" dirty="0">
                  <a:solidFill>
                    <a:srgbClr val="00AEEF"/>
                  </a:solidFill>
                  <a:cs typeface="Noto Serif Tamil Light" panose="02020402060505020204" pitchFamily="18" charset="0"/>
                </a:rPr>
                <a:t>Text here</a:t>
              </a:r>
            </a:p>
            <a:p>
              <a:pPr algn="ctr">
                <a:lnSpc>
                  <a:spcPts val="1080"/>
                </a:lnSpc>
              </a:pPr>
              <a:r>
                <a:rPr lang="en-US" sz="1000" u="none" strike="noStrike" dirty="0">
                  <a:effectLst/>
                  <a:cs typeface="Sarabun Light" pitchFamily="2" charset="-34"/>
                </a:rPr>
                <a:t>This is placeholder text. Be focused and direct.</a:t>
              </a:r>
            </a:p>
          </p:txBody>
        </p:sp>
        <p:cxnSp>
          <p:nvCxnSpPr>
            <p:cNvPr id="29" name="Straight Connector 28">
              <a:extLst>
                <a:ext uri="{FF2B5EF4-FFF2-40B4-BE49-F238E27FC236}">
                  <a16:creationId xmlns:a16="http://schemas.microsoft.com/office/drawing/2014/main" id="{8C698D9C-0899-5B80-A27F-F3EC9A08F23B}"/>
                </a:ext>
              </a:extLst>
            </p:cNvPr>
            <p:cNvCxnSpPr>
              <a:cxnSpLocks/>
            </p:cNvCxnSpPr>
            <p:nvPr/>
          </p:nvCxnSpPr>
          <p:spPr>
            <a:xfrm flipV="1">
              <a:off x="4077605" y="2593817"/>
              <a:ext cx="0" cy="450850"/>
            </a:xfrm>
            <a:prstGeom prst="line">
              <a:avLst/>
            </a:prstGeom>
            <a:ln w="12700" cap="rnd">
              <a:solidFill>
                <a:srgbClr val="B9B9B8"/>
              </a:solidFill>
              <a:prstDash val="solid"/>
              <a:round/>
              <a:headEnd type="oval"/>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CCEDE502-86A4-9523-E337-52B603EE9E0D}"/>
                </a:ext>
              </a:extLst>
            </p:cNvPr>
            <p:cNvSpPr txBox="1"/>
            <p:nvPr/>
          </p:nvSpPr>
          <p:spPr>
            <a:xfrm>
              <a:off x="3824646" y="2067568"/>
              <a:ext cx="505918" cy="369332"/>
            </a:xfrm>
            <a:prstGeom prst="rect">
              <a:avLst/>
            </a:prstGeom>
            <a:noFill/>
          </p:spPr>
          <p:txBody>
            <a:bodyPr wrap="square">
              <a:spAutoFit/>
            </a:bodyPr>
            <a:lstStyle/>
            <a:p>
              <a:pPr algn="ctr"/>
              <a:r>
                <a:rPr lang="en-GB" dirty="0">
                  <a:solidFill>
                    <a:srgbClr val="000000"/>
                  </a:solidFill>
                  <a:latin typeface="Garamond" panose="02020404030301010803" pitchFamily="18" charset="0"/>
                  <a:cs typeface="Sarabun Light" pitchFamily="2" charset="-34"/>
                </a:rPr>
                <a:t>03</a:t>
              </a:r>
            </a:p>
          </p:txBody>
        </p:sp>
      </p:grpSp>
      <p:grpSp>
        <p:nvGrpSpPr>
          <p:cNvPr id="74" name="Group 73">
            <a:extLst>
              <a:ext uri="{FF2B5EF4-FFF2-40B4-BE49-F238E27FC236}">
                <a16:creationId xmlns:a16="http://schemas.microsoft.com/office/drawing/2014/main" id="{86878488-EDDA-B607-C71B-8D094ECC0AE5}"/>
              </a:ext>
            </a:extLst>
          </p:cNvPr>
          <p:cNvGrpSpPr/>
          <p:nvPr/>
        </p:nvGrpSpPr>
        <p:grpSpPr>
          <a:xfrm>
            <a:off x="4674233" y="2067568"/>
            <a:ext cx="1508289" cy="3376623"/>
            <a:chOff x="4674233" y="2067568"/>
            <a:chExt cx="1508289" cy="3376623"/>
          </a:xfrm>
        </p:grpSpPr>
        <p:sp>
          <p:nvSpPr>
            <p:cNvPr id="14" name="TextBox 13">
              <a:extLst>
                <a:ext uri="{FF2B5EF4-FFF2-40B4-BE49-F238E27FC236}">
                  <a16:creationId xmlns:a16="http://schemas.microsoft.com/office/drawing/2014/main" id="{8CAA7E96-5C94-54D1-468F-08ED59A1400F}"/>
                </a:ext>
              </a:extLst>
            </p:cNvPr>
            <p:cNvSpPr txBox="1"/>
            <p:nvPr/>
          </p:nvSpPr>
          <p:spPr>
            <a:xfrm>
              <a:off x="4674233" y="4885064"/>
              <a:ext cx="1508289" cy="559127"/>
            </a:xfrm>
            <a:prstGeom prst="rect">
              <a:avLst/>
            </a:prstGeom>
            <a:noFill/>
          </p:spPr>
          <p:txBody>
            <a:bodyPr wrap="square" rtlCol="0">
              <a:spAutoFit/>
            </a:bodyPr>
            <a:lstStyle/>
            <a:p>
              <a:pPr algn="ctr"/>
              <a:r>
                <a:rPr lang="en-US" sz="1200" b="1" dirty="0">
                  <a:solidFill>
                    <a:srgbClr val="00AEEF"/>
                  </a:solidFill>
                  <a:cs typeface="Noto Serif Tamil Light" panose="02020402060505020204" pitchFamily="18" charset="0"/>
                </a:rPr>
                <a:t>Text here</a:t>
              </a:r>
            </a:p>
            <a:p>
              <a:pPr algn="ctr">
                <a:lnSpc>
                  <a:spcPts val="1080"/>
                </a:lnSpc>
              </a:pPr>
              <a:r>
                <a:rPr lang="en-US" sz="1000" u="none" strike="noStrike" dirty="0">
                  <a:effectLst/>
                  <a:cs typeface="Sarabun Light" pitchFamily="2" charset="-34"/>
                </a:rPr>
                <a:t>This is placeholder text. Be focused and direct.</a:t>
              </a:r>
            </a:p>
          </p:txBody>
        </p:sp>
        <p:cxnSp>
          <p:nvCxnSpPr>
            <p:cNvPr id="47" name="Straight Connector 46">
              <a:extLst>
                <a:ext uri="{FF2B5EF4-FFF2-40B4-BE49-F238E27FC236}">
                  <a16:creationId xmlns:a16="http://schemas.microsoft.com/office/drawing/2014/main" id="{62DAE34A-D929-2040-0044-BE5E7570FD17}"/>
                </a:ext>
              </a:extLst>
            </p:cNvPr>
            <p:cNvCxnSpPr>
              <a:cxnSpLocks/>
            </p:cNvCxnSpPr>
            <p:nvPr/>
          </p:nvCxnSpPr>
          <p:spPr>
            <a:xfrm flipV="1">
              <a:off x="5425084" y="2593817"/>
              <a:ext cx="0" cy="2179638"/>
            </a:xfrm>
            <a:prstGeom prst="line">
              <a:avLst/>
            </a:prstGeom>
            <a:ln w="12700" cap="rnd">
              <a:solidFill>
                <a:srgbClr val="B9B9B8"/>
              </a:solidFill>
              <a:prstDash val="solid"/>
              <a:round/>
              <a:headEnd type="oval"/>
              <a:tailEnd type="non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93A4DBF1-3528-150E-2CF3-5DE67FC5500E}"/>
                </a:ext>
              </a:extLst>
            </p:cNvPr>
            <p:cNvSpPr txBox="1"/>
            <p:nvPr/>
          </p:nvSpPr>
          <p:spPr>
            <a:xfrm>
              <a:off x="5172125" y="2067568"/>
              <a:ext cx="505918" cy="369332"/>
            </a:xfrm>
            <a:prstGeom prst="rect">
              <a:avLst/>
            </a:prstGeom>
            <a:noFill/>
          </p:spPr>
          <p:txBody>
            <a:bodyPr wrap="square">
              <a:spAutoFit/>
            </a:bodyPr>
            <a:lstStyle/>
            <a:p>
              <a:pPr algn="ctr"/>
              <a:r>
                <a:rPr lang="en-GB" dirty="0">
                  <a:solidFill>
                    <a:srgbClr val="000000"/>
                  </a:solidFill>
                  <a:latin typeface="Garamond" panose="02020404030301010803" pitchFamily="18" charset="0"/>
                  <a:cs typeface="Sarabun Light" pitchFamily="2" charset="-34"/>
                </a:rPr>
                <a:t>04</a:t>
              </a:r>
            </a:p>
          </p:txBody>
        </p:sp>
      </p:grpSp>
      <p:grpSp>
        <p:nvGrpSpPr>
          <p:cNvPr id="75" name="Group 74">
            <a:extLst>
              <a:ext uri="{FF2B5EF4-FFF2-40B4-BE49-F238E27FC236}">
                <a16:creationId xmlns:a16="http://schemas.microsoft.com/office/drawing/2014/main" id="{89009145-5D3A-558B-4545-2F3F75659251}"/>
              </a:ext>
            </a:extLst>
          </p:cNvPr>
          <p:cNvGrpSpPr/>
          <p:nvPr/>
        </p:nvGrpSpPr>
        <p:grpSpPr>
          <a:xfrm>
            <a:off x="6020631" y="2067568"/>
            <a:ext cx="1508289" cy="1635461"/>
            <a:chOff x="6020631" y="2067568"/>
            <a:chExt cx="1508289" cy="1635461"/>
          </a:xfrm>
        </p:grpSpPr>
        <p:sp>
          <p:nvSpPr>
            <p:cNvPr id="9" name="TextBox 8">
              <a:extLst>
                <a:ext uri="{FF2B5EF4-FFF2-40B4-BE49-F238E27FC236}">
                  <a16:creationId xmlns:a16="http://schemas.microsoft.com/office/drawing/2014/main" id="{14FAD3FF-8FC5-A33A-5A44-AB8DABDC0E3D}"/>
                </a:ext>
              </a:extLst>
            </p:cNvPr>
            <p:cNvSpPr txBox="1"/>
            <p:nvPr/>
          </p:nvSpPr>
          <p:spPr>
            <a:xfrm>
              <a:off x="6020631" y="3143902"/>
              <a:ext cx="1508289" cy="559127"/>
            </a:xfrm>
            <a:prstGeom prst="rect">
              <a:avLst/>
            </a:prstGeom>
            <a:noFill/>
          </p:spPr>
          <p:txBody>
            <a:bodyPr wrap="square" rtlCol="0">
              <a:spAutoFit/>
            </a:bodyPr>
            <a:lstStyle/>
            <a:p>
              <a:pPr algn="ctr"/>
              <a:r>
                <a:rPr lang="en-US" sz="1200" b="1" dirty="0">
                  <a:solidFill>
                    <a:srgbClr val="00AEEF"/>
                  </a:solidFill>
                  <a:cs typeface="Noto Serif Tamil Light" panose="02020402060505020204" pitchFamily="18" charset="0"/>
                </a:rPr>
                <a:t>Text here</a:t>
              </a:r>
            </a:p>
            <a:p>
              <a:pPr algn="ctr">
                <a:lnSpc>
                  <a:spcPts val="1080"/>
                </a:lnSpc>
              </a:pPr>
              <a:r>
                <a:rPr lang="en-US" sz="1000" u="none" strike="noStrike" dirty="0">
                  <a:effectLst/>
                  <a:cs typeface="Sarabun Light" pitchFamily="2" charset="-34"/>
                </a:rPr>
                <a:t>This is placeholder text. Be focused and direct.</a:t>
              </a:r>
            </a:p>
          </p:txBody>
        </p:sp>
        <p:cxnSp>
          <p:nvCxnSpPr>
            <p:cNvPr id="32" name="Straight Connector 31">
              <a:extLst>
                <a:ext uri="{FF2B5EF4-FFF2-40B4-BE49-F238E27FC236}">
                  <a16:creationId xmlns:a16="http://schemas.microsoft.com/office/drawing/2014/main" id="{EEACA385-0BB1-A4AF-05AE-D22C63ACACC4}"/>
                </a:ext>
              </a:extLst>
            </p:cNvPr>
            <p:cNvCxnSpPr>
              <a:cxnSpLocks/>
            </p:cNvCxnSpPr>
            <p:nvPr/>
          </p:nvCxnSpPr>
          <p:spPr>
            <a:xfrm flipV="1">
              <a:off x="6772563" y="2593817"/>
              <a:ext cx="0" cy="450850"/>
            </a:xfrm>
            <a:prstGeom prst="line">
              <a:avLst/>
            </a:prstGeom>
            <a:ln w="12700" cap="rnd">
              <a:solidFill>
                <a:srgbClr val="B9B9B8"/>
              </a:solidFill>
              <a:prstDash val="solid"/>
              <a:round/>
              <a:headEnd type="oval"/>
              <a:tailEnd type="non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1F4F9322-5E3B-502E-5432-44CE0AC633D2}"/>
                </a:ext>
              </a:extLst>
            </p:cNvPr>
            <p:cNvSpPr txBox="1"/>
            <p:nvPr/>
          </p:nvSpPr>
          <p:spPr>
            <a:xfrm>
              <a:off x="6513959" y="2067568"/>
              <a:ext cx="505918" cy="369332"/>
            </a:xfrm>
            <a:prstGeom prst="rect">
              <a:avLst/>
            </a:prstGeom>
            <a:noFill/>
          </p:spPr>
          <p:txBody>
            <a:bodyPr wrap="square">
              <a:spAutoFit/>
            </a:bodyPr>
            <a:lstStyle/>
            <a:p>
              <a:pPr algn="ctr"/>
              <a:r>
                <a:rPr lang="en-GB" dirty="0">
                  <a:solidFill>
                    <a:srgbClr val="000000"/>
                  </a:solidFill>
                  <a:latin typeface="Garamond" panose="02020404030301010803" pitchFamily="18" charset="0"/>
                  <a:cs typeface="Sarabun Light" pitchFamily="2" charset="-34"/>
                </a:rPr>
                <a:t>05</a:t>
              </a:r>
            </a:p>
          </p:txBody>
        </p:sp>
      </p:grpSp>
      <p:grpSp>
        <p:nvGrpSpPr>
          <p:cNvPr id="76" name="Group 75">
            <a:extLst>
              <a:ext uri="{FF2B5EF4-FFF2-40B4-BE49-F238E27FC236}">
                <a16:creationId xmlns:a16="http://schemas.microsoft.com/office/drawing/2014/main" id="{BE27336C-07E1-CEDD-08F5-6C7E098E87B5}"/>
              </a:ext>
            </a:extLst>
          </p:cNvPr>
          <p:cNvGrpSpPr/>
          <p:nvPr/>
        </p:nvGrpSpPr>
        <p:grpSpPr>
          <a:xfrm>
            <a:off x="7367029" y="2067568"/>
            <a:ext cx="1508289" cy="3376623"/>
            <a:chOff x="7367029" y="2067568"/>
            <a:chExt cx="1508289" cy="3376623"/>
          </a:xfrm>
        </p:grpSpPr>
        <p:sp>
          <p:nvSpPr>
            <p:cNvPr id="15" name="TextBox 14">
              <a:extLst>
                <a:ext uri="{FF2B5EF4-FFF2-40B4-BE49-F238E27FC236}">
                  <a16:creationId xmlns:a16="http://schemas.microsoft.com/office/drawing/2014/main" id="{6FC726DE-BB9D-3346-DED8-9A97339E11E6}"/>
                </a:ext>
              </a:extLst>
            </p:cNvPr>
            <p:cNvSpPr txBox="1"/>
            <p:nvPr/>
          </p:nvSpPr>
          <p:spPr>
            <a:xfrm>
              <a:off x="7367029" y="4885064"/>
              <a:ext cx="1508289" cy="559127"/>
            </a:xfrm>
            <a:prstGeom prst="rect">
              <a:avLst/>
            </a:prstGeom>
            <a:noFill/>
          </p:spPr>
          <p:txBody>
            <a:bodyPr wrap="square" rtlCol="0">
              <a:spAutoFit/>
            </a:bodyPr>
            <a:lstStyle/>
            <a:p>
              <a:pPr algn="ctr"/>
              <a:r>
                <a:rPr lang="en-US" sz="1200" b="1" dirty="0">
                  <a:solidFill>
                    <a:srgbClr val="00AEEF"/>
                  </a:solidFill>
                  <a:cs typeface="Noto Serif Tamil Light" panose="02020402060505020204" pitchFamily="18" charset="0"/>
                </a:rPr>
                <a:t>Text here</a:t>
              </a:r>
            </a:p>
            <a:p>
              <a:pPr algn="ctr">
                <a:lnSpc>
                  <a:spcPts val="1080"/>
                </a:lnSpc>
              </a:pPr>
              <a:r>
                <a:rPr lang="en-US" sz="1000" u="none" strike="noStrike" dirty="0">
                  <a:effectLst/>
                  <a:cs typeface="Sarabun Light" pitchFamily="2" charset="-34"/>
                </a:rPr>
                <a:t>This is placeholder text. Be focused and direct.</a:t>
              </a:r>
            </a:p>
          </p:txBody>
        </p:sp>
        <p:cxnSp>
          <p:nvCxnSpPr>
            <p:cNvPr id="50" name="Straight Connector 49">
              <a:extLst>
                <a:ext uri="{FF2B5EF4-FFF2-40B4-BE49-F238E27FC236}">
                  <a16:creationId xmlns:a16="http://schemas.microsoft.com/office/drawing/2014/main" id="{BF6E452E-B11A-C4F6-5F32-5E2475CC3AF9}"/>
                </a:ext>
              </a:extLst>
            </p:cNvPr>
            <p:cNvCxnSpPr>
              <a:cxnSpLocks/>
            </p:cNvCxnSpPr>
            <p:nvPr/>
          </p:nvCxnSpPr>
          <p:spPr>
            <a:xfrm flipV="1">
              <a:off x="8120042" y="2593817"/>
              <a:ext cx="0" cy="2179638"/>
            </a:xfrm>
            <a:prstGeom prst="line">
              <a:avLst/>
            </a:prstGeom>
            <a:ln w="12700" cap="rnd">
              <a:solidFill>
                <a:srgbClr val="B9B9B8"/>
              </a:solidFill>
              <a:prstDash val="solid"/>
              <a:round/>
              <a:headEnd type="oval"/>
              <a:tailEnd type="non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EF67C814-FD69-7962-6AF2-F3C11E4983F3}"/>
                </a:ext>
              </a:extLst>
            </p:cNvPr>
            <p:cNvSpPr txBox="1"/>
            <p:nvPr/>
          </p:nvSpPr>
          <p:spPr>
            <a:xfrm>
              <a:off x="7855793" y="2067568"/>
              <a:ext cx="505918" cy="369332"/>
            </a:xfrm>
            <a:prstGeom prst="rect">
              <a:avLst/>
            </a:prstGeom>
            <a:noFill/>
          </p:spPr>
          <p:txBody>
            <a:bodyPr wrap="square">
              <a:spAutoFit/>
            </a:bodyPr>
            <a:lstStyle/>
            <a:p>
              <a:pPr algn="ctr"/>
              <a:r>
                <a:rPr lang="en-GB" dirty="0">
                  <a:solidFill>
                    <a:srgbClr val="000000"/>
                  </a:solidFill>
                  <a:latin typeface="Garamond" panose="02020404030301010803" pitchFamily="18" charset="0"/>
                  <a:cs typeface="Sarabun Light" pitchFamily="2" charset="-34"/>
                </a:rPr>
                <a:t>06</a:t>
              </a:r>
            </a:p>
          </p:txBody>
        </p:sp>
      </p:grpSp>
      <p:grpSp>
        <p:nvGrpSpPr>
          <p:cNvPr id="77" name="Group 76">
            <a:extLst>
              <a:ext uri="{FF2B5EF4-FFF2-40B4-BE49-F238E27FC236}">
                <a16:creationId xmlns:a16="http://schemas.microsoft.com/office/drawing/2014/main" id="{66B5977B-E03B-DFC4-FDF8-813667C2A0E8}"/>
              </a:ext>
            </a:extLst>
          </p:cNvPr>
          <p:cNvGrpSpPr/>
          <p:nvPr/>
        </p:nvGrpSpPr>
        <p:grpSpPr>
          <a:xfrm>
            <a:off x="8713427" y="2067568"/>
            <a:ext cx="1508289" cy="1635461"/>
            <a:chOff x="8713427" y="2067568"/>
            <a:chExt cx="1508289" cy="1635461"/>
          </a:xfrm>
        </p:grpSpPr>
        <p:sp>
          <p:nvSpPr>
            <p:cNvPr id="10" name="TextBox 9">
              <a:extLst>
                <a:ext uri="{FF2B5EF4-FFF2-40B4-BE49-F238E27FC236}">
                  <a16:creationId xmlns:a16="http://schemas.microsoft.com/office/drawing/2014/main" id="{11A21A5C-D17A-FA3D-5EDA-A3794A2ED9F4}"/>
                </a:ext>
              </a:extLst>
            </p:cNvPr>
            <p:cNvSpPr txBox="1"/>
            <p:nvPr/>
          </p:nvSpPr>
          <p:spPr>
            <a:xfrm>
              <a:off x="8713427" y="3143902"/>
              <a:ext cx="1508289" cy="559127"/>
            </a:xfrm>
            <a:prstGeom prst="rect">
              <a:avLst/>
            </a:prstGeom>
            <a:noFill/>
          </p:spPr>
          <p:txBody>
            <a:bodyPr wrap="square" rtlCol="0">
              <a:spAutoFit/>
            </a:bodyPr>
            <a:lstStyle/>
            <a:p>
              <a:pPr algn="ctr"/>
              <a:r>
                <a:rPr lang="en-US" sz="1200" b="1" dirty="0">
                  <a:solidFill>
                    <a:srgbClr val="00AEEF"/>
                  </a:solidFill>
                  <a:cs typeface="Noto Serif Tamil Light" panose="02020402060505020204" pitchFamily="18" charset="0"/>
                </a:rPr>
                <a:t>Text here</a:t>
              </a:r>
            </a:p>
            <a:p>
              <a:pPr algn="ctr">
                <a:lnSpc>
                  <a:spcPts val="1080"/>
                </a:lnSpc>
              </a:pPr>
              <a:r>
                <a:rPr lang="en-US" sz="1000" u="none" strike="noStrike" dirty="0">
                  <a:effectLst/>
                  <a:cs typeface="Sarabun Light" pitchFamily="2" charset="-34"/>
                </a:rPr>
                <a:t>This is placeholder text. Be focused and direct.</a:t>
              </a:r>
            </a:p>
          </p:txBody>
        </p:sp>
        <p:cxnSp>
          <p:nvCxnSpPr>
            <p:cNvPr id="35" name="Straight Connector 34">
              <a:extLst>
                <a:ext uri="{FF2B5EF4-FFF2-40B4-BE49-F238E27FC236}">
                  <a16:creationId xmlns:a16="http://schemas.microsoft.com/office/drawing/2014/main" id="{CFFD44EE-90EF-B21B-3A2F-3B0B2031796C}"/>
                </a:ext>
              </a:extLst>
            </p:cNvPr>
            <p:cNvCxnSpPr>
              <a:cxnSpLocks/>
            </p:cNvCxnSpPr>
            <p:nvPr/>
          </p:nvCxnSpPr>
          <p:spPr>
            <a:xfrm flipV="1">
              <a:off x="9467521" y="2593817"/>
              <a:ext cx="0" cy="450850"/>
            </a:xfrm>
            <a:prstGeom prst="line">
              <a:avLst/>
            </a:prstGeom>
            <a:ln w="12700" cap="rnd">
              <a:solidFill>
                <a:srgbClr val="B9B9B8"/>
              </a:solidFill>
              <a:prstDash val="solid"/>
              <a:round/>
              <a:headEnd type="oval"/>
              <a:tailEnd type="non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746E85EB-4C35-D8C5-A6B6-B347B947CC35}"/>
                </a:ext>
              </a:extLst>
            </p:cNvPr>
            <p:cNvSpPr txBox="1"/>
            <p:nvPr/>
          </p:nvSpPr>
          <p:spPr>
            <a:xfrm>
              <a:off x="9208915" y="2067568"/>
              <a:ext cx="505918" cy="369332"/>
            </a:xfrm>
            <a:prstGeom prst="rect">
              <a:avLst/>
            </a:prstGeom>
            <a:noFill/>
          </p:spPr>
          <p:txBody>
            <a:bodyPr wrap="square">
              <a:spAutoFit/>
            </a:bodyPr>
            <a:lstStyle/>
            <a:p>
              <a:pPr algn="ctr"/>
              <a:r>
                <a:rPr lang="en-GB" dirty="0">
                  <a:solidFill>
                    <a:srgbClr val="000000"/>
                  </a:solidFill>
                  <a:latin typeface="Garamond" panose="02020404030301010803" pitchFamily="18" charset="0"/>
                  <a:cs typeface="Sarabun Light" pitchFamily="2" charset="-34"/>
                </a:rPr>
                <a:t>07</a:t>
              </a:r>
            </a:p>
          </p:txBody>
        </p:sp>
      </p:grpSp>
      <p:grpSp>
        <p:nvGrpSpPr>
          <p:cNvPr id="78" name="Group 77">
            <a:extLst>
              <a:ext uri="{FF2B5EF4-FFF2-40B4-BE49-F238E27FC236}">
                <a16:creationId xmlns:a16="http://schemas.microsoft.com/office/drawing/2014/main" id="{60148815-BBEB-1030-3565-7105BE06F7B4}"/>
              </a:ext>
            </a:extLst>
          </p:cNvPr>
          <p:cNvGrpSpPr/>
          <p:nvPr/>
        </p:nvGrpSpPr>
        <p:grpSpPr>
          <a:xfrm>
            <a:off x="10059824" y="2067568"/>
            <a:ext cx="1508289" cy="3376623"/>
            <a:chOff x="10059824" y="2067568"/>
            <a:chExt cx="1508289" cy="3376623"/>
          </a:xfrm>
        </p:grpSpPr>
        <p:sp>
          <p:nvSpPr>
            <p:cNvPr id="16" name="TextBox 15">
              <a:extLst>
                <a:ext uri="{FF2B5EF4-FFF2-40B4-BE49-F238E27FC236}">
                  <a16:creationId xmlns:a16="http://schemas.microsoft.com/office/drawing/2014/main" id="{486F7A41-024A-2AA7-277D-1487127AD554}"/>
                </a:ext>
              </a:extLst>
            </p:cNvPr>
            <p:cNvSpPr txBox="1"/>
            <p:nvPr/>
          </p:nvSpPr>
          <p:spPr>
            <a:xfrm>
              <a:off x="10059824" y="4885064"/>
              <a:ext cx="1508289" cy="559127"/>
            </a:xfrm>
            <a:prstGeom prst="rect">
              <a:avLst/>
            </a:prstGeom>
            <a:noFill/>
          </p:spPr>
          <p:txBody>
            <a:bodyPr wrap="square" rtlCol="0">
              <a:spAutoFit/>
            </a:bodyPr>
            <a:lstStyle/>
            <a:p>
              <a:pPr algn="ctr"/>
              <a:r>
                <a:rPr lang="en-US" sz="1200" b="1" dirty="0">
                  <a:solidFill>
                    <a:srgbClr val="00AEEF"/>
                  </a:solidFill>
                  <a:cs typeface="Noto Serif Tamil Light" panose="02020402060505020204" pitchFamily="18" charset="0"/>
                </a:rPr>
                <a:t>Text here</a:t>
              </a:r>
            </a:p>
            <a:p>
              <a:pPr algn="ctr">
                <a:lnSpc>
                  <a:spcPts val="1080"/>
                </a:lnSpc>
              </a:pPr>
              <a:r>
                <a:rPr lang="en-US" sz="1000" u="none" strike="noStrike" dirty="0">
                  <a:effectLst/>
                  <a:cs typeface="Sarabun Light" pitchFamily="2" charset="-34"/>
                </a:rPr>
                <a:t>This is placeholder text. Be focused and direct.</a:t>
              </a:r>
            </a:p>
          </p:txBody>
        </p:sp>
        <p:cxnSp>
          <p:nvCxnSpPr>
            <p:cNvPr id="53" name="Straight Connector 52">
              <a:extLst>
                <a:ext uri="{FF2B5EF4-FFF2-40B4-BE49-F238E27FC236}">
                  <a16:creationId xmlns:a16="http://schemas.microsoft.com/office/drawing/2014/main" id="{5DEA2203-512F-C170-D1A1-5BA6D4A6CA60}"/>
                </a:ext>
              </a:extLst>
            </p:cNvPr>
            <p:cNvCxnSpPr>
              <a:cxnSpLocks/>
            </p:cNvCxnSpPr>
            <p:nvPr/>
          </p:nvCxnSpPr>
          <p:spPr>
            <a:xfrm flipV="1">
              <a:off x="10814998" y="2593817"/>
              <a:ext cx="0" cy="2179638"/>
            </a:xfrm>
            <a:prstGeom prst="line">
              <a:avLst/>
            </a:prstGeom>
            <a:ln w="12700" cap="rnd">
              <a:solidFill>
                <a:srgbClr val="B9B9B8"/>
              </a:solidFill>
              <a:prstDash val="solid"/>
              <a:round/>
              <a:headEnd type="oval"/>
              <a:tailEnd type="non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450DD21E-286B-F8E8-44C7-1D9992F489B2}"/>
                </a:ext>
              </a:extLst>
            </p:cNvPr>
            <p:cNvSpPr txBox="1"/>
            <p:nvPr/>
          </p:nvSpPr>
          <p:spPr>
            <a:xfrm>
              <a:off x="10556394" y="2067568"/>
              <a:ext cx="505918" cy="369332"/>
            </a:xfrm>
            <a:prstGeom prst="rect">
              <a:avLst/>
            </a:prstGeom>
            <a:noFill/>
          </p:spPr>
          <p:txBody>
            <a:bodyPr wrap="square">
              <a:spAutoFit/>
            </a:bodyPr>
            <a:lstStyle/>
            <a:p>
              <a:pPr algn="ctr"/>
              <a:r>
                <a:rPr lang="en-GB" dirty="0">
                  <a:solidFill>
                    <a:srgbClr val="000000"/>
                  </a:solidFill>
                  <a:latin typeface="Garamond" panose="02020404030301010803" pitchFamily="18" charset="0"/>
                  <a:cs typeface="Sarabun Light" pitchFamily="2" charset="-34"/>
                </a:rPr>
                <a:t>08</a:t>
              </a:r>
            </a:p>
          </p:txBody>
        </p:sp>
      </p:grpSp>
    </p:spTree>
    <p:extLst>
      <p:ext uri="{BB962C8B-B14F-4D97-AF65-F5344CB8AC3E}">
        <p14:creationId xmlns:p14="http://schemas.microsoft.com/office/powerpoint/2010/main" val="57763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365CF-0CAC-E0B4-1C62-AA7A4FCDCD4E}"/>
              </a:ext>
            </a:extLst>
          </p:cNvPr>
          <p:cNvSpPr>
            <a:spLocks noGrp="1"/>
          </p:cNvSpPr>
          <p:nvPr>
            <p:ph type="title"/>
          </p:nvPr>
        </p:nvSpPr>
        <p:spPr>
          <a:xfrm>
            <a:off x="629271" y="642635"/>
            <a:ext cx="10933459" cy="646331"/>
          </a:xfrm>
        </p:spPr>
        <p:txBody>
          <a:bodyPr>
            <a:noAutofit/>
          </a:bodyPr>
          <a:lstStyle/>
          <a:p>
            <a:r>
              <a:rPr lang="en-US" dirty="0"/>
              <a:t>Timeline key insight or takeaway</a:t>
            </a:r>
          </a:p>
        </p:txBody>
      </p:sp>
      <p:cxnSp>
        <p:nvCxnSpPr>
          <p:cNvPr id="4" name="Straight Connector 3">
            <a:extLst>
              <a:ext uri="{FF2B5EF4-FFF2-40B4-BE49-F238E27FC236}">
                <a16:creationId xmlns:a16="http://schemas.microsoft.com/office/drawing/2014/main" id="{8B94CCF3-1414-4D82-15D3-D40F5FA13E3E}"/>
              </a:ext>
            </a:extLst>
          </p:cNvPr>
          <p:cNvCxnSpPr>
            <a:cxnSpLocks/>
          </p:cNvCxnSpPr>
          <p:nvPr/>
        </p:nvCxnSpPr>
        <p:spPr>
          <a:xfrm>
            <a:off x="749299" y="2593817"/>
            <a:ext cx="10692944" cy="0"/>
          </a:xfrm>
          <a:prstGeom prst="line">
            <a:avLst/>
          </a:prstGeom>
          <a:ln w="19050">
            <a:solidFill>
              <a:srgbClr val="8A8A8A"/>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43AC90EC-0341-594A-E421-2684D4B843F7}"/>
              </a:ext>
            </a:extLst>
          </p:cNvPr>
          <p:cNvGrpSpPr/>
          <p:nvPr/>
        </p:nvGrpSpPr>
        <p:grpSpPr>
          <a:xfrm>
            <a:off x="635039" y="2067568"/>
            <a:ext cx="1508289" cy="1635461"/>
            <a:chOff x="635039" y="2067568"/>
            <a:chExt cx="1508289" cy="1635461"/>
          </a:xfrm>
        </p:grpSpPr>
        <p:sp>
          <p:nvSpPr>
            <p:cNvPr id="7" name="TextBox 6">
              <a:extLst>
                <a:ext uri="{FF2B5EF4-FFF2-40B4-BE49-F238E27FC236}">
                  <a16:creationId xmlns:a16="http://schemas.microsoft.com/office/drawing/2014/main" id="{D870D879-4579-7760-820F-F4509CE3FB0C}"/>
                </a:ext>
              </a:extLst>
            </p:cNvPr>
            <p:cNvSpPr txBox="1"/>
            <p:nvPr/>
          </p:nvSpPr>
          <p:spPr>
            <a:xfrm>
              <a:off x="635039" y="3143902"/>
              <a:ext cx="1508289" cy="559127"/>
            </a:xfrm>
            <a:prstGeom prst="rect">
              <a:avLst/>
            </a:prstGeom>
            <a:noFill/>
          </p:spPr>
          <p:txBody>
            <a:bodyPr wrap="square" rtlCol="0">
              <a:spAutoFit/>
            </a:bodyPr>
            <a:lstStyle/>
            <a:p>
              <a:pPr algn="ctr"/>
              <a:r>
                <a:rPr lang="en-US" sz="1200" b="1" dirty="0">
                  <a:solidFill>
                    <a:srgbClr val="00AEEF"/>
                  </a:solidFill>
                  <a:cs typeface="Noto Serif Tamil Light" panose="02020402060505020204" pitchFamily="18" charset="0"/>
                </a:rPr>
                <a:t>Text here</a:t>
              </a:r>
            </a:p>
            <a:p>
              <a:pPr algn="ctr">
                <a:lnSpc>
                  <a:spcPts val="1080"/>
                </a:lnSpc>
              </a:pPr>
              <a:r>
                <a:rPr lang="en-US" sz="1000" u="none" strike="noStrike" dirty="0">
                  <a:solidFill>
                    <a:schemeClr val="bg1"/>
                  </a:solidFill>
                  <a:effectLst/>
                  <a:cs typeface="Sarabun Light" pitchFamily="2" charset="-34"/>
                </a:rPr>
                <a:t>This is placeholder text. Be focused and direct.</a:t>
              </a:r>
            </a:p>
          </p:txBody>
        </p:sp>
        <p:cxnSp>
          <p:nvCxnSpPr>
            <p:cNvPr id="18" name="Straight Connector 17">
              <a:extLst>
                <a:ext uri="{FF2B5EF4-FFF2-40B4-BE49-F238E27FC236}">
                  <a16:creationId xmlns:a16="http://schemas.microsoft.com/office/drawing/2014/main" id="{C7D7F3BE-CE33-49F8-79BE-A5FC84945B27}"/>
                </a:ext>
              </a:extLst>
            </p:cNvPr>
            <p:cNvCxnSpPr>
              <a:cxnSpLocks/>
            </p:cNvCxnSpPr>
            <p:nvPr/>
          </p:nvCxnSpPr>
          <p:spPr>
            <a:xfrm flipV="1">
              <a:off x="1382647" y="2593817"/>
              <a:ext cx="0" cy="450850"/>
            </a:xfrm>
            <a:prstGeom prst="line">
              <a:avLst/>
            </a:prstGeom>
            <a:ln w="12700" cap="rnd">
              <a:solidFill>
                <a:srgbClr val="8A8A8A"/>
              </a:solidFill>
              <a:prstDash val="solid"/>
              <a:round/>
              <a:headEnd type="oval"/>
              <a:tailEnd type="non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9715215B-80A7-2673-A53A-5CA4CFEC11A4}"/>
                </a:ext>
              </a:extLst>
            </p:cNvPr>
            <p:cNvSpPr txBox="1"/>
            <p:nvPr/>
          </p:nvSpPr>
          <p:spPr>
            <a:xfrm>
              <a:off x="1129688" y="2067568"/>
              <a:ext cx="505918" cy="369332"/>
            </a:xfrm>
            <a:prstGeom prst="rect">
              <a:avLst/>
            </a:prstGeom>
            <a:noFill/>
          </p:spPr>
          <p:txBody>
            <a:bodyPr wrap="square">
              <a:spAutoFit/>
            </a:bodyPr>
            <a:lstStyle/>
            <a:p>
              <a:pPr algn="ctr"/>
              <a:r>
                <a:rPr lang="en-GB" sz="1800" dirty="0">
                  <a:solidFill>
                    <a:schemeClr val="bg1"/>
                  </a:solidFill>
                  <a:latin typeface="Garamond" panose="02020404030301010803" pitchFamily="18" charset="0"/>
                  <a:cs typeface="Sarabun Light" pitchFamily="2" charset="-34"/>
                </a:rPr>
                <a:t>01</a:t>
              </a:r>
            </a:p>
          </p:txBody>
        </p:sp>
      </p:grpSp>
      <p:grpSp>
        <p:nvGrpSpPr>
          <p:cNvPr id="3" name="Group 2">
            <a:extLst>
              <a:ext uri="{FF2B5EF4-FFF2-40B4-BE49-F238E27FC236}">
                <a16:creationId xmlns:a16="http://schemas.microsoft.com/office/drawing/2014/main" id="{C56A6305-8A69-1617-473B-D2F30E4DF14A}"/>
              </a:ext>
            </a:extLst>
          </p:cNvPr>
          <p:cNvGrpSpPr/>
          <p:nvPr/>
        </p:nvGrpSpPr>
        <p:grpSpPr>
          <a:xfrm>
            <a:off x="1981437" y="2067568"/>
            <a:ext cx="1508289" cy="3376623"/>
            <a:chOff x="1981437" y="2067568"/>
            <a:chExt cx="1508289" cy="3376623"/>
          </a:xfrm>
        </p:grpSpPr>
        <p:sp>
          <p:nvSpPr>
            <p:cNvPr id="13" name="TextBox 12">
              <a:extLst>
                <a:ext uri="{FF2B5EF4-FFF2-40B4-BE49-F238E27FC236}">
                  <a16:creationId xmlns:a16="http://schemas.microsoft.com/office/drawing/2014/main" id="{36F9F756-08E8-C528-4795-F8ACDAAD4F5B}"/>
                </a:ext>
              </a:extLst>
            </p:cNvPr>
            <p:cNvSpPr txBox="1"/>
            <p:nvPr/>
          </p:nvSpPr>
          <p:spPr>
            <a:xfrm>
              <a:off x="1981437" y="4885064"/>
              <a:ext cx="1508289" cy="559127"/>
            </a:xfrm>
            <a:prstGeom prst="rect">
              <a:avLst/>
            </a:prstGeom>
            <a:noFill/>
          </p:spPr>
          <p:txBody>
            <a:bodyPr wrap="square" rtlCol="0">
              <a:spAutoFit/>
            </a:bodyPr>
            <a:lstStyle/>
            <a:p>
              <a:pPr algn="ctr"/>
              <a:r>
                <a:rPr lang="en-US" sz="1200" b="1" dirty="0">
                  <a:solidFill>
                    <a:srgbClr val="00AEEF"/>
                  </a:solidFill>
                  <a:cs typeface="Noto Serif Tamil Light" panose="02020402060505020204" pitchFamily="18" charset="0"/>
                </a:rPr>
                <a:t>Text here</a:t>
              </a:r>
            </a:p>
            <a:p>
              <a:pPr algn="ctr">
                <a:lnSpc>
                  <a:spcPts val="1080"/>
                </a:lnSpc>
              </a:pPr>
              <a:r>
                <a:rPr lang="en-US" sz="1000" u="none" strike="noStrike" dirty="0">
                  <a:solidFill>
                    <a:schemeClr val="bg1"/>
                  </a:solidFill>
                  <a:effectLst/>
                  <a:cs typeface="Sarabun Light" pitchFamily="2" charset="-34"/>
                </a:rPr>
                <a:t>This is placeholder text. Be focused and direct.</a:t>
              </a:r>
            </a:p>
          </p:txBody>
        </p:sp>
        <p:cxnSp>
          <p:nvCxnSpPr>
            <p:cNvPr id="44" name="Straight Connector 43">
              <a:extLst>
                <a:ext uri="{FF2B5EF4-FFF2-40B4-BE49-F238E27FC236}">
                  <a16:creationId xmlns:a16="http://schemas.microsoft.com/office/drawing/2014/main" id="{1593DDB7-29EA-0EEA-3615-BE75BFCE5BB5}"/>
                </a:ext>
              </a:extLst>
            </p:cNvPr>
            <p:cNvCxnSpPr>
              <a:cxnSpLocks/>
            </p:cNvCxnSpPr>
            <p:nvPr/>
          </p:nvCxnSpPr>
          <p:spPr>
            <a:xfrm flipV="1">
              <a:off x="2730126" y="2593817"/>
              <a:ext cx="0" cy="2179638"/>
            </a:xfrm>
            <a:prstGeom prst="line">
              <a:avLst/>
            </a:prstGeom>
            <a:ln w="12700" cap="rnd">
              <a:solidFill>
                <a:srgbClr val="8A8A8A"/>
              </a:solidFill>
              <a:prstDash val="solid"/>
              <a:round/>
              <a:headEnd type="oval"/>
              <a:tailEnd type="non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2FFB5DCC-DCBA-EC9D-DC9F-1053B624DA89}"/>
                </a:ext>
              </a:extLst>
            </p:cNvPr>
            <p:cNvSpPr txBox="1"/>
            <p:nvPr/>
          </p:nvSpPr>
          <p:spPr>
            <a:xfrm>
              <a:off x="2477167" y="2067568"/>
              <a:ext cx="505918" cy="369332"/>
            </a:xfrm>
            <a:prstGeom prst="rect">
              <a:avLst/>
            </a:prstGeom>
            <a:noFill/>
          </p:spPr>
          <p:txBody>
            <a:bodyPr wrap="square">
              <a:spAutoFit/>
            </a:bodyPr>
            <a:lstStyle/>
            <a:p>
              <a:pPr algn="ctr"/>
              <a:r>
                <a:rPr lang="en-GB" dirty="0">
                  <a:solidFill>
                    <a:schemeClr val="bg1"/>
                  </a:solidFill>
                  <a:latin typeface="Garamond" panose="02020404030301010803" pitchFamily="18" charset="0"/>
                  <a:cs typeface="Sarabun Light" pitchFamily="2" charset="-34"/>
                </a:rPr>
                <a:t>02</a:t>
              </a:r>
            </a:p>
          </p:txBody>
        </p:sp>
      </p:grpSp>
      <p:grpSp>
        <p:nvGrpSpPr>
          <p:cNvPr id="6" name="Group 5">
            <a:extLst>
              <a:ext uri="{FF2B5EF4-FFF2-40B4-BE49-F238E27FC236}">
                <a16:creationId xmlns:a16="http://schemas.microsoft.com/office/drawing/2014/main" id="{C3AA6247-0071-5E4D-1719-4F83361A527B}"/>
              </a:ext>
            </a:extLst>
          </p:cNvPr>
          <p:cNvGrpSpPr/>
          <p:nvPr/>
        </p:nvGrpSpPr>
        <p:grpSpPr>
          <a:xfrm>
            <a:off x="3327835" y="2067568"/>
            <a:ext cx="1508289" cy="1635461"/>
            <a:chOff x="3327835" y="2067568"/>
            <a:chExt cx="1508289" cy="1635461"/>
          </a:xfrm>
        </p:grpSpPr>
        <p:sp>
          <p:nvSpPr>
            <p:cNvPr id="8" name="TextBox 7">
              <a:extLst>
                <a:ext uri="{FF2B5EF4-FFF2-40B4-BE49-F238E27FC236}">
                  <a16:creationId xmlns:a16="http://schemas.microsoft.com/office/drawing/2014/main" id="{F4BF942C-A97F-21C5-C83F-5256E20B2EFF}"/>
                </a:ext>
              </a:extLst>
            </p:cNvPr>
            <p:cNvSpPr txBox="1"/>
            <p:nvPr/>
          </p:nvSpPr>
          <p:spPr>
            <a:xfrm>
              <a:off x="3327835" y="3143902"/>
              <a:ext cx="1508289" cy="559127"/>
            </a:xfrm>
            <a:prstGeom prst="rect">
              <a:avLst/>
            </a:prstGeom>
            <a:noFill/>
          </p:spPr>
          <p:txBody>
            <a:bodyPr wrap="square" rtlCol="0">
              <a:spAutoFit/>
            </a:bodyPr>
            <a:lstStyle/>
            <a:p>
              <a:pPr algn="ctr"/>
              <a:r>
                <a:rPr lang="en-US" sz="1200" b="1" dirty="0">
                  <a:solidFill>
                    <a:srgbClr val="00AEEF"/>
                  </a:solidFill>
                  <a:cs typeface="Noto Serif Tamil Light" panose="02020402060505020204" pitchFamily="18" charset="0"/>
                </a:rPr>
                <a:t>Text here</a:t>
              </a:r>
            </a:p>
            <a:p>
              <a:pPr algn="ctr">
                <a:lnSpc>
                  <a:spcPts val="1080"/>
                </a:lnSpc>
              </a:pPr>
              <a:r>
                <a:rPr lang="en-US" sz="1000" u="none" strike="noStrike" dirty="0">
                  <a:solidFill>
                    <a:schemeClr val="bg1"/>
                  </a:solidFill>
                  <a:effectLst/>
                  <a:cs typeface="Sarabun Light" pitchFamily="2" charset="-34"/>
                </a:rPr>
                <a:t>This is placeholder text. Be focused and direct.</a:t>
              </a:r>
            </a:p>
          </p:txBody>
        </p:sp>
        <p:cxnSp>
          <p:nvCxnSpPr>
            <p:cNvPr id="29" name="Straight Connector 28">
              <a:extLst>
                <a:ext uri="{FF2B5EF4-FFF2-40B4-BE49-F238E27FC236}">
                  <a16:creationId xmlns:a16="http://schemas.microsoft.com/office/drawing/2014/main" id="{8C698D9C-0899-5B80-A27F-F3EC9A08F23B}"/>
                </a:ext>
              </a:extLst>
            </p:cNvPr>
            <p:cNvCxnSpPr>
              <a:cxnSpLocks/>
            </p:cNvCxnSpPr>
            <p:nvPr/>
          </p:nvCxnSpPr>
          <p:spPr>
            <a:xfrm flipV="1">
              <a:off x="4077605" y="2593817"/>
              <a:ext cx="0" cy="450850"/>
            </a:xfrm>
            <a:prstGeom prst="line">
              <a:avLst/>
            </a:prstGeom>
            <a:ln w="12700" cap="rnd">
              <a:solidFill>
                <a:srgbClr val="8A8A8A"/>
              </a:solidFill>
              <a:prstDash val="solid"/>
              <a:round/>
              <a:headEnd type="oval"/>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CCEDE502-86A4-9523-E337-52B603EE9E0D}"/>
                </a:ext>
              </a:extLst>
            </p:cNvPr>
            <p:cNvSpPr txBox="1"/>
            <p:nvPr/>
          </p:nvSpPr>
          <p:spPr>
            <a:xfrm>
              <a:off x="3824646" y="2067568"/>
              <a:ext cx="505918" cy="369332"/>
            </a:xfrm>
            <a:prstGeom prst="rect">
              <a:avLst/>
            </a:prstGeom>
            <a:noFill/>
          </p:spPr>
          <p:txBody>
            <a:bodyPr wrap="square">
              <a:spAutoFit/>
            </a:bodyPr>
            <a:lstStyle/>
            <a:p>
              <a:pPr algn="ctr"/>
              <a:r>
                <a:rPr lang="en-GB" dirty="0">
                  <a:solidFill>
                    <a:schemeClr val="bg1"/>
                  </a:solidFill>
                  <a:latin typeface="Garamond" panose="02020404030301010803" pitchFamily="18" charset="0"/>
                  <a:cs typeface="Sarabun Light" pitchFamily="2" charset="-34"/>
                </a:rPr>
                <a:t>03</a:t>
              </a:r>
            </a:p>
          </p:txBody>
        </p:sp>
      </p:grpSp>
      <p:grpSp>
        <p:nvGrpSpPr>
          <p:cNvPr id="11" name="Group 10">
            <a:extLst>
              <a:ext uri="{FF2B5EF4-FFF2-40B4-BE49-F238E27FC236}">
                <a16:creationId xmlns:a16="http://schemas.microsoft.com/office/drawing/2014/main" id="{FF064BFD-CF45-BD6A-CB98-63E627C09D09}"/>
              </a:ext>
            </a:extLst>
          </p:cNvPr>
          <p:cNvGrpSpPr/>
          <p:nvPr/>
        </p:nvGrpSpPr>
        <p:grpSpPr>
          <a:xfrm>
            <a:off x="4674233" y="2067568"/>
            <a:ext cx="1508289" cy="3376623"/>
            <a:chOff x="4674233" y="2067568"/>
            <a:chExt cx="1508289" cy="3376623"/>
          </a:xfrm>
        </p:grpSpPr>
        <p:sp>
          <p:nvSpPr>
            <p:cNvPr id="14" name="TextBox 13">
              <a:extLst>
                <a:ext uri="{FF2B5EF4-FFF2-40B4-BE49-F238E27FC236}">
                  <a16:creationId xmlns:a16="http://schemas.microsoft.com/office/drawing/2014/main" id="{8CAA7E96-5C94-54D1-468F-08ED59A1400F}"/>
                </a:ext>
              </a:extLst>
            </p:cNvPr>
            <p:cNvSpPr txBox="1"/>
            <p:nvPr/>
          </p:nvSpPr>
          <p:spPr>
            <a:xfrm>
              <a:off x="4674233" y="4885064"/>
              <a:ext cx="1508289" cy="559127"/>
            </a:xfrm>
            <a:prstGeom prst="rect">
              <a:avLst/>
            </a:prstGeom>
            <a:noFill/>
          </p:spPr>
          <p:txBody>
            <a:bodyPr wrap="square" rtlCol="0">
              <a:spAutoFit/>
            </a:bodyPr>
            <a:lstStyle/>
            <a:p>
              <a:pPr algn="ctr"/>
              <a:r>
                <a:rPr lang="en-US" sz="1200" b="1" dirty="0">
                  <a:solidFill>
                    <a:srgbClr val="00AEEF"/>
                  </a:solidFill>
                  <a:cs typeface="Noto Serif Tamil Light" panose="02020402060505020204" pitchFamily="18" charset="0"/>
                </a:rPr>
                <a:t>Text here</a:t>
              </a:r>
            </a:p>
            <a:p>
              <a:pPr algn="ctr">
                <a:lnSpc>
                  <a:spcPts val="1080"/>
                </a:lnSpc>
              </a:pPr>
              <a:r>
                <a:rPr lang="en-US" sz="1000" u="none" strike="noStrike" dirty="0">
                  <a:solidFill>
                    <a:schemeClr val="bg1"/>
                  </a:solidFill>
                  <a:effectLst/>
                  <a:cs typeface="Sarabun Light" pitchFamily="2" charset="-34"/>
                </a:rPr>
                <a:t>This is placeholder text. Be focused and direct.</a:t>
              </a:r>
            </a:p>
          </p:txBody>
        </p:sp>
        <p:cxnSp>
          <p:nvCxnSpPr>
            <p:cNvPr id="47" name="Straight Connector 46">
              <a:extLst>
                <a:ext uri="{FF2B5EF4-FFF2-40B4-BE49-F238E27FC236}">
                  <a16:creationId xmlns:a16="http://schemas.microsoft.com/office/drawing/2014/main" id="{62DAE34A-D929-2040-0044-BE5E7570FD17}"/>
                </a:ext>
              </a:extLst>
            </p:cNvPr>
            <p:cNvCxnSpPr>
              <a:cxnSpLocks/>
            </p:cNvCxnSpPr>
            <p:nvPr/>
          </p:nvCxnSpPr>
          <p:spPr>
            <a:xfrm flipV="1">
              <a:off x="5425084" y="2593817"/>
              <a:ext cx="0" cy="2179638"/>
            </a:xfrm>
            <a:prstGeom prst="line">
              <a:avLst/>
            </a:prstGeom>
            <a:ln w="12700" cap="rnd">
              <a:solidFill>
                <a:srgbClr val="8A8A8A"/>
              </a:solidFill>
              <a:prstDash val="solid"/>
              <a:round/>
              <a:headEnd type="oval"/>
              <a:tailEnd type="non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93A4DBF1-3528-150E-2CF3-5DE67FC5500E}"/>
                </a:ext>
              </a:extLst>
            </p:cNvPr>
            <p:cNvSpPr txBox="1"/>
            <p:nvPr/>
          </p:nvSpPr>
          <p:spPr>
            <a:xfrm>
              <a:off x="5172125" y="2067568"/>
              <a:ext cx="505918" cy="369332"/>
            </a:xfrm>
            <a:prstGeom prst="rect">
              <a:avLst/>
            </a:prstGeom>
            <a:noFill/>
          </p:spPr>
          <p:txBody>
            <a:bodyPr wrap="square">
              <a:spAutoFit/>
            </a:bodyPr>
            <a:lstStyle/>
            <a:p>
              <a:pPr algn="ctr"/>
              <a:r>
                <a:rPr lang="en-GB" dirty="0">
                  <a:solidFill>
                    <a:schemeClr val="bg1"/>
                  </a:solidFill>
                  <a:latin typeface="Garamond" panose="02020404030301010803" pitchFamily="18" charset="0"/>
                  <a:cs typeface="Sarabun Light" pitchFamily="2" charset="-34"/>
                </a:rPr>
                <a:t>04</a:t>
              </a:r>
            </a:p>
          </p:txBody>
        </p:sp>
      </p:grpSp>
      <p:grpSp>
        <p:nvGrpSpPr>
          <p:cNvPr id="12" name="Group 11">
            <a:extLst>
              <a:ext uri="{FF2B5EF4-FFF2-40B4-BE49-F238E27FC236}">
                <a16:creationId xmlns:a16="http://schemas.microsoft.com/office/drawing/2014/main" id="{8FDBE7EB-D0B3-615C-89F9-A878EF21AF2F}"/>
              </a:ext>
            </a:extLst>
          </p:cNvPr>
          <p:cNvGrpSpPr/>
          <p:nvPr/>
        </p:nvGrpSpPr>
        <p:grpSpPr>
          <a:xfrm>
            <a:off x="6020631" y="2067568"/>
            <a:ext cx="1508289" cy="1635461"/>
            <a:chOff x="6020631" y="2067568"/>
            <a:chExt cx="1508289" cy="1635461"/>
          </a:xfrm>
        </p:grpSpPr>
        <p:sp>
          <p:nvSpPr>
            <p:cNvPr id="9" name="TextBox 8">
              <a:extLst>
                <a:ext uri="{FF2B5EF4-FFF2-40B4-BE49-F238E27FC236}">
                  <a16:creationId xmlns:a16="http://schemas.microsoft.com/office/drawing/2014/main" id="{14FAD3FF-8FC5-A33A-5A44-AB8DABDC0E3D}"/>
                </a:ext>
              </a:extLst>
            </p:cNvPr>
            <p:cNvSpPr txBox="1"/>
            <p:nvPr/>
          </p:nvSpPr>
          <p:spPr>
            <a:xfrm>
              <a:off x="6020631" y="3143902"/>
              <a:ext cx="1508289" cy="559127"/>
            </a:xfrm>
            <a:prstGeom prst="rect">
              <a:avLst/>
            </a:prstGeom>
            <a:noFill/>
          </p:spPr>
          <p:txBody>
            <a:bodyPr wrap="square" rtlCol="0">
              <a:spAutoFit/>
            </a:bodyPr>
            <a:lstStyle/>
            <a:p>
              <a:pPr algn="ctr"/>
              <a:r>
                <a:rPr lang="en-US" sz="1200" b="1" dirty="0">
                  <a:solidFill>
                    <a:srgbClr val="00AEEF"/>
                  </a:solidFill>
                  <a:cs typeface="Noto Serif Tamil Light" panose="02020402060505020204" pitchFamily="18" charset="0"/>
                </a:rPr>
                <a:t>Text here</a:t>
              </a:r>
            </a:p>
            <a:p>
              <a:pPr algn="ctr">
                <a:lnSpc>
                  <a:spcPts val="1080"/>
                </a:lnSpc>
              </a:pPr>
              <a:r>
                <a:rPr lang="en-US" sz="1000" u="none" strike="noStrike" dirty="0">
                  <a:solidFill>
                    <a:schemeClr val="bg1"/>
                  </a:solidFill>
                  <a:effectLst/>
                  <a:cs typeface="Sarabun Light" pitchFamily="2" charset="-34"/>
                </a:rPr>
                <a:t>This is placeholder text. Be focused and direct.</a:t>
              </a:r>
            </a:p>
          </p:txBody>
        </p:sp>
        <p:cxnSp>
          <p:nvCxnSpPr>
            <p:cNvPr id="32" name="Straight Connector 31">
              <a:extLst>
                <a:ext uri="{FF2B5EF4-FFF2-40B4-BE49-F238E27FC236}">
                  <a16:creationId xmlns:a16="http://schemas.microsoft.com/office/drawing/2014/main" id="{EEACA385-0BB1-A4AF-05AE-D22C63ACACC4}"/>
                </a:ext>
              </a:extLst>
            </p:cNvPr>
            <p:cNvCxnSpPr>
              <a:cxnSpLocks/>
            </p:cNvCxnSpPr>
            <p:nvPr/>
          </p:nvCxnSpPr>
          <p:spPr>
            <a:xfrm flipV="1">
              <a:off x="6772563" y="2593817"/>
              <a:ext cx="0" cy="450850"/>
            </a:xfrm>
            <a:prstGeom prst="line">
              <a:avLst/>
            </a:prstGeom>
            <a:ln w="12700" cap="rnd">
              <a:solidFill>
                <a:srgbClr val="8A8A8A"/>
              </a:solidFill>
              <a:prstDash val="solid"/>
              <a:round/>
              <a:headEnd type="oval"/>
              <a:tailEnd type="non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1F4F9322-5E3B-502E-5432-44CE0AC633D2}"/>
                </a:ext>
              </a:extLst>
            </p:cNvPr>
            <p:cNvSpPr txBox="1"/>
            <p:nvPr/>
          </p:nvSpPr>
          <p:spPr>
            <a:xfrm>
              <a:off x="6513959" y="2067568"/>
              <a:ext cx="505918" cy="369332"/>
            </a:xfrm>
            <a:prstGeom prst="rect">
              <a:avLst/>
            </a:prstGeom>
            <a:noFill/>
          </p:spPr>
          <p:txBody>
            <a:bodyPr wrap="square">
              <a:spAutoFit/>
            </a:bodyPr>
            <a:lstStyle/>
            <a:p>
              <a:pPr algn="ctr"/>
              <a:r>
                <a:rPr lang="en-GB" dirty="0">
                  <a:solidFill>
                    <a:schemeClr val="bg1"/>
                  </a:solidFill>
                  <a:latin typeface="Garamond" panose="02020404030301010803" pitchFamily="18" charset="0"/>
                  <a:cs typeface="Sarabun Light" pitchFamily="2" charset="-34"/>
                </a:rPr>
                <a:t>05</a:t>
              </a:r>
            </a:p>
          </p:txBody>
        </p:sp>
      </p:grpSp>
      <p:grpSp>
        <p:nvGrpSpPr>
          <p:cNvPr id="17" name="Group 16">
            <a:extLst>
              <a:ext uri="{FF2B5EF4-FFF2-40B4-BE49-F238E27FC236}">
                <a16:creationId xmlns:a16="http://schemas.microsoft.com/office/drawing/2014/main" id="{FE9DA1BD-1989-F7F4-ACF3-C30C78C16A3E}"/>
              </a:ext>
            </a:extLst>
          </p:cNvPr>
          <p:cNvGrpSpPr/>
          <p:nvPr/>
        </p:nvGrpSpPr>
        <p:grpSpPr>
          <a:xfrm>
            <a:off x="7367029" y="2067568"/>
            <a:ext cx="1508289" cy="3376623"/>
            <a:chOff x="7367029" y="2067568"/>
            <a:chExt cx="1508289" cy="3376623"/>
          </a:xfrm>
        </p:grpSpPr>
        <p:sp>
          <p:nvSpPr>
            <p:cNvPr id="15" name="TextBox 14">
              <a:extLst>
                <a:ext uri="{FF2B5EF4-FFF2-40B4-BE49-F238E27FC236}">
                  <a16:creationId xmlns:a16="http://schemas.microsoft.com/office/drawing/2014/main" id="{6FC726DE-BB9D-3346-DED8-9A97339E11E6}"/>
                </a:ext>
              </a:extLst>
            </p:cNvPr>
            <p:cNvSpPr txBox="1"/>
            <p:nvPr/>
          </p:nvSpPr>
          <p:spPr>
            <a:xfrm>
              <a:off x="7367029" y="4885064"/>
              <a:ext cx="1508289" cy="559127"/>
            </a:xfrm>
            <a:prstGeom prst="rect">
              <a:avLst/>
            </a:prstGeom>
            <a:noFill/>
          </p:spPr>
          <p:txBody>
            <a:bodyPr wrap="square" rtlCol="0">
              <a:spAutoFit/>
            </a:bodyPr>
            <a:lstStyle/>
            <a:p>
              <a:pPr algn="ctr"/>
              <a:r>
                <a:rPr lang="en-US" sz="1200" b="1" dirty="0">
                  <a:solidFill>
                    <a:srgbClr val="00AEEF"/>
                  </a:solidFill>
                  <a:cs typeface="Noto Serif Tamil Light" panose="02020402060505020204" pitchFamily="18" charset="0"/>
                </a:rPr>
                <a:t>Text here</a:t>
              </a:r>
            </a:p>
            <a:p>
              <a:pPr algn="ctr">
                <a:lnSpc>
                  <a:spcPts val="1080"/>
                </a:lnSpc>
              </a:pPr>
              <a:r>
                <a:rPr lang="en-US" sz="1000" u="none" strike="noStrike" dirty="0">
                  <a:solidFill>
                    <a:schemeClr val="bg1"/>
                  </a:solidFill>
                  <a:effectLst/>
                  <a:cs typeface="Sarabun Light" pitchFamily="2" charset="-34"/>
                </a:rPr>
                <a:t>This is placeholder text. Be focused and direct.</a:t>
              </a:r>
            </a:p>
          </p:txBody>
        </p:sp>
        <p:cxnSp>
          <p:nvCxnSpPr>
            <p:cNvPr id="50" name="Straight Connector 49">
              <a:extLst>
                <a:ext uri="{FF2B5EF4-FFF2-40B4-BE49-F238E27FC236}">
                  <a16:creationId xmlns:a16="http://schemas.microsoft.com/office/drawing/2014/main" id="{BF6E452E-B11A-C4F6-5F32-5E2475CC3AF9}"/>
                </a:ext>
              </a:extLst>
            </p:cNvPr>
            <p:cNvCxnSpPr>
              <a:cxnSpLocks/>
            </p:cNvCxnSpPr>
            <p:nvPr/>
          </p:nvCxnSpPr>
          <p:spPr>
            <a:xfrm flipV="1">
              <a:off x="8120042" y="2593817"/>
              <a:ext cx="0" cy="2179638"/>
            </a:xfrm>
            <a:prstGeom prst="line">
              <a:avLst/>
            </a:prstGeom>
            <a:ln w="12700" cap="rnd">
              <a:solidFill>
                <a:srgbClr val="8A8A8A"/>
              </a:solidFill>
              <a:prstDash val="solid"/>
              <a:round/>
              <a:headEnd type="oval"/>
              <a:tailEnd type="non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EF67C814-FD69-7962-6AF2-F3C11E4983F3}"/>
                </a:ext>
              </a:extLst>
            </p:cNvPr>
            <p:cNvSpPr txBox="1"/>
            <p:nvPr/>
          </p:nvSpPr>
          <p:spPr>
            <a:xfrm>
              <a:off x="7855793" y="2067568"/>
              <a:ext cx="505918" cy="369332"/>
            </a:xfrm>
            <a:prstGeom prst="rect">
              <a:avLst/>
            </a:prstGeom>
            <a:noFill/>
          </p:spPr>
          <p:txBody>
            <a:bodyPr wrap="square">
              <a:spAutoFit/>
            </a:bodyPr>
            <a:lstStyle/>
            <a:p>
              <a:pPr algn="ctr"/>
              <a:r>
                <a:rPr lang="en-GB" dirty="0">
                  <a:solidFill>
                    <a:schemeClr val="bg1"/>
                  </a:solidFill>
                  <a:latin typeface="Garamond" panose="02020404030301010803" pitchFamily="18" charset="0"/>
                  <a:cs typeface="Sarabun Light" pitchFamily="2" charset="-34"/>
                </a:rPr>
                <a:t>06</a:t>
              </a:r>
            </a:p>
          </p:txBody>
        </p:sp>
      </p:grpSp>
      <p:grpSp>
        <p:nvGrpSpPr>
          <p:cNvPr id="19" name="Group 18">
            <a:extLst>
              <a:ext uri="{FF2B5EF4-FFF2-40B4-BE49-F238E27FC236}">
                <a16:creationId xmlns:a16="http://schemas.microsoft.com/office/drawing/2014/main" id="{5D4A62DC-78AB-668C-B95A-F49F36862CF1}"/>
              </a:ext>
            </a:extLst>
          </p:cNvPr>
          <p:cNvGrpSpPr/>
          <p:nvPr/>
        </p:nvGrpSpPr>
        <p:grpSpPr>
          <a:xfrm>
            <a:off x="8713427" y="2067568"/>
            <a:ext cx="1508289" cy="1635461"/>
            <a:chOff x="8713427" y="2067568"/>
            <a:chExt cx="1508289" cy="1635461"/>
          </a:xfrm>
        </p:grpSpPr>
        <p:sp>
          <p:nvSpPr>
            <p:cNvPr id="10" name="TextBox 9">
              <a:extLst>
                <a:ext uri="{FF2B5EF4-FFF2-40B4-BE49-F238E27FC236}">
                  <a16:creationId xmlns:a16="http://schemas.microsoft.com/office/drawing/2014/main" id="{11A21A5C-D17A-FA3D-5EDA-A3794A2ED9F4}"/>
                </a:ext>
              </a:extLst>
            </p:cNvPr>
            <p:cNvSpPr txBox="1"/>
            <p:nvPr/>
          </p:nvSpPr>
          <p:spPr>
            <a:xfrm>
              <a:off x="8713427" y="3143902"/>
              <a:ext cx="1508289" cy="559127"/>
            </a:xfrm>
            <a:prstGeom prst="rect">
              <a:avLst/>
            </a:prstGeom>
            <a:noFill/>
          </p:spPr>
          <p:txBody>
            <a:bodyPr wrap="square" rtlCol="0">
              <a:spAutoFit/>
            </a:bodyPr>
            <a:lstStyle/>
            <a:p>
              <a:pPr algn="ctr"/>
              <a:r>
                <a:rPr lang="en-US" sz="1200" b="1" dirty="0">
                  <a:solidFill>
                    <a:srgbClr val="00AEEF"/>
                  </a:solidFill>
                  <a:cs typeface="Noto Serif Tamil Light" panose="02020402060505020204" pitchFamily="18" charset="0"/>
                </a:rPr>
                <a:t>Text here</a:t>
              </a:r>
            </a:p>
            <a:p>
              <a:pPr algn="ctr">
                <a:lnSpc>
                  <a:spcPts val="1080"/>
                </a:lnSpc>
              </a:pPr>
              <a:r>
                <a:rPr lang="en-US" sz="1000" u="none" strike="noStrike" dirty="0">
                  <a:solidFill>
                    <a:schemeClr val="bg1"/>
                  </a:solidFill>
                  <a:effectLst/>
                  <a:cs typeface="Sarabun Light" pitchFamily="2" charset="-34"/>
                </a:rPr>
                <a:t>This is placeholder text. Be focused and direct.</a:t>
              </a:r>
            </a:p>
          </p:txBody>
        </p:sp>
        <p:cxnSp>
          <p:nvCxnSpPr>
            <p:cNvPr id="35" name="Straight Connector 34">
              <a:extLst>
                <a:ext uri="{FF2B5EF4-FFF2-40B4-BE49-F238E27FC236}">
                  <a16:creationId xmlns:a16="http://schemas.microsoft.com/office/drawing/2014/main" id="{CFFD44EE-90EF-B21B-3A2F-3B0B2031796C}"/>
                </a:ext>
              </a:extLst>
            </p:cNvPr>
            <p:cNvCxnSpPr>
              <a:cxnSpLocks/>
            </p:cNvCxnSpPr>
            <p:nvPr/>
          </p:nvCxnSpPr>
          <p:spPr>
            <a:xfrm flipV="1">
              <a:off x="9467521" y="2593817"/>
              <a:ext cx="0" cy="450850"/>
            </a:xfrm>
            <a:prstGeom prst="line">
              <a:avLst/>
            </a:prstGeom>
            <a:ln w="12700" cap="rnd">
              <a:solidFill>
                <a:srgbClr val="8A8A8A"/>
              </a:solidFill>
              <a:prstDash val="solid"/>
              <a:round/>
              <a:headEnd type="oval"/>
              <a:tailEnd type="non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746E85EB-4C35-D8C5-A6B6-B347B947CC35}"/>
                </a:ext>
              </a:extLst>
            </p:cNvPr>
            <p:cNvSpPr txBox="1"/>
            <p:nvPr/>
          </p:nvSpPr>
          <p:spPr>
            <a:xfrm>
              <a:off x="9208915" y="2067568"/>
              <a:ext cx="505918" cy="369332"/>
            </a:xfrm>
            <a:prstGeom prst="rect">
              <a:avLst/>
            </a:prstGeom>
            <a:noFill/>
          </p:spPr>
          <p:txBody>
            <a:bodyPr wrap="square">
              <a:spAutoFit/>
            </a:bodyPr>
            <a:lstStyle/>
            <a:p>
              <a:pPr algn="ctr"/>
              <a:r>
                <a:rPr lang="en-GB" dirty="0">
                  <a:solidFill>
                    <a:schemeClr val="bg1"/>
                  </a:solidFill>
                  <a:latin typeface="Garamond" panose="02020404030301010803" pitchFamily="18" charset="0"/>
                  <a:cs typeface="Sarabun Light" pitchFamily="2" charset="-34"/>
                </a:rPr>
                <a:t>07</a:t>
              </a:r>
            </a:p>
          </p:txBody>
        </p:sp>
      </p:grpSp>
      <p:grpSp>
        <p:nvGrpSpPr>
          <p:cNvPr id="20" name="Group 19">
            <a:extLst>
              <a:ext uri="{FF2B5EF4-FFF2-40B4-BE49-F238E27FC236}">
                <a16:creationId xmlns:a16="http://schemas.microsoft.com/office/drawing/2014/main" id="{8D5E2CEE-2694-65FC-15BB-403085808784}"/>
              </a:ext>
            </a:extLst>
          </p:cNvPr>
          <p:cNvGrpSpPr/>
          <p:nvPr/>
        </p:nvGrpSpPr>
        <p:grpSpPr>
          <a:xfrm>
            <a:off x="10059824" y="2067568"/>
            <a:ext cx="1508289" cy="3376623"/>
            <a:chOff x="10059824" y="2067568"/>
            <a:chExt cx="1508289" cy="3376623"/>
          </a:xfrm>
        </p:grpSpPr>
        <p:sp>
          <p:nvSpPr>
            <p:cNvPr id="16" name="TextBox 15">
              <a:extLst>
                <a:ext uri="{FF2B5EF4-FFF2-40B4-BE49-F238E27FC236}">
                  <a16:creationId xmlns:a16="http://schemas.microsoft.com/office/drawing/2014/main" id="{486F7A41-024A-2AA7-277D-1487127AD554}"/>
                </a:ext>
              </a:extLst>
            </p:cNvPr>
            <p:cNvSpPr txBox="1"/>
            <p:nvPr/>
          </p:nvSpPr>
          <p:spPr>
            <a:xfrm>
              <a:off x="10059824" y="4885064"/>
              <a:ext cx="1508289" cy="559127"/>
            </a:xfrm>
            <a:prstGeom prst="rect">
              <a:avLst/>
            </a:prstGeom>
            <a:noFill/>
          </p:spPr>
          <p:txBody>
            <a:bodyPr wrap="square" rtlCol="0">
              <a:spAutoFit/>
            </a:bodyPr>
            <a:lstStyle/>
            <a:p>
              <a:pPr algn="ctr"/>
              <a:r>
                <a:rPr lang="en-US" sz="1200" b="1" dirty="0">
                  <a:solidFill>
                    <a:srgbClr val="00AEEF"/>
                  </a:solidFill>
                  <a:cs typeface="Noto Serif Tamil Light" panose="02020402060505020204" pitchFamily="18" charset="0"/>
                </a:rPr>
                <a:t>Text here</a:t>
              </a:r>
            </a:p>
            <a:p>
              <a:pPr algn="ctr">
                <a:lnSpc>
                  <a:spcPts val="1080"/>
                </a:lnSpc>
              </a:pPr>
              <a:r>
                <a:rPr lang="en-US" sz="1000" u="none" strike="noStrike" dirty="0">
                  <a:solidFill>
                    <a:schemeClr val="bg1"/>
                  </a:solidFill>
                  <a:effectLst/>
                  <a:cs typeface="Sarabun Light" pitchFamily="2" charset="-34"/>
                </a:rPr>
                <a:t>This is placeholder text. Be focused and direct.</a:t>
              </a:r>
            </a:p>
          </p:txBody>
        </p:sp>
        <p:cxnSp>
          <p:nvCxnSpPr>
            <p:cNvPr id="53" name="Straight Connector 52">
              <a:extLst>
                <a:ext uri="{FF2B5EF4-FFF2-40B4-BE49-F238E27FC236}">
                  <a16:creationId xmlns:a16="http://schemas.microsoft.com/office/drawing/2014/main" id="{5DEA2203-512F-C170-D1A1-5BA6D4A6CA60}"/>
                </a:ext>
              </a:extLst>
            </p:cNvPr>
            <p:cNvCxnSpPr>
              <a:cxnSpLocks/>
            </p:cNvCxnSpPr>
            <p:nvPr/>
          </p:nvCxnSpPr>
          <p:spPr>
            <a:xfrm flipV="1">
              <a:off x="10814998" y="2593817"/>
              <a:ext cx="0" cy="2179638"/>
            </a:xfrm>
            <a:prstGeom prst="line">
              <a:avLst/>
            </a:prstGeom>
            <a:ln w="12700" cap="rnd">
              <a:solidFill>
                <a:srgbClr val="8A8A8A"/>
              </a:solidFill>
              <a:prstDash val="solid"/>
              <a:round/>
              <a:headEnd type="oval"/>
              <a:tailEnd type="non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450DD21E-286B-F8E8-44C7-1D9992F489B2}"/>
                </a:ext>
              </a:extLst>
            </p:cNvPr>
            <p:cNvSpPr txBox="1"/>
            <p:nvPr/>
          </p:nvSpPr>
          <p:spPr>
            <a:xfrm>
              <a:off x="10556394" y="2067568"/>
              <a:ext cx="505918" cy="369332"/>
            </a:xfrm>
            <a:prstGeom prst="rect">
              <a:avLst/>
            </a:prstGeom>
            <a:noFill/>
          </p:spPr>
          <p:txBody>
            <a:bodyPr wrap="square">
              <a:spAutoFit/>
            </a:bodyPr>
            <a:lstStyle/>
            <a:p>
              <a:pPr algn="ctr"/>
              <a:r>
                <a:rPr lang="en-GB" dirty="0">
                  <a:solidFill>
                    <a:schemeClr val="bg1"/>
                  </a:solidFill>
                  <a:latin typeface="Garamond" panose="02020404030301010803" pitchFamily="18" charset="0"/>
                  <a:cs typeface="Sarabun Light" pitchFamily="2" charset="-34"/>
                </a:rPr>
                <a:t>08</a:t>
              </a:r>
            </a:p>
          </p:txBody>
        </p:sp>
      </p:grpSp>
    </p:spTree>
    <p:extLst>
      <p:ext uri="{BB962C8B-B14F-4D97-AF65-F5344CB8AC3E}">
        <p14:creationId xmlns:p14="http://schemas.microsoft.com/office/powerpoint/2010/main" val="34918838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365CF-0CAC-E0B4-1C62-AA7A4FCDCD4E}"/>
              </a:ext>
            </a:extLst>
          </p:cNvPr>
          <p:cNvSpPr>
            <a:spLocks noGrp="1"/>
          </p:cNvSpPr>
          <p:nvPr>
            <p:ph type="title"/>
          </p:nvPr>
        </p:nvSpPr>
        <p:spPr>
          <a:xfrm>
            <a:off x="629271" y="642635"/>
            <a:ext cx="10933459" cy="646331"/>
          </a:xfrm>
        </p:spPr>
        <p:txBody>
          <a:bodyPr>
            <a:noAutofit/>
          </a:bodyPr>
          <a:lstStyle/>
          <a:p>
            <a:r>
              <a:rPr lang="en-US" dirty="0"/>
              <a:t>30 60 90 timeline key insight</a:t>
            </a:r>
          </a:p>
        </p:txBody>
      </p:sp>
      <p:sp>
        <p:nvSpPr>
          <p:cNvPr id="7" name="TextBox 6">
            <a:extLst>
              <a:ext uri="{FF2B5EF4-FFF2-40B4-BE49-F238E27FC236}">
                <a16:creationId xmlns:a16="http://schemas.microsoft.com/office/drawing/2014/main" id="{D870D879-4579-7760-820F-F4509CE3FB0C}"/>
              </a:ext>
            </a:extLst>
          </p:cNvPr>
          <p:cNvSpPr txBox="1"/>
          <p:nvPr/>
        </p:nvSpPr>
        <p:spPr>
          <a:xfrm>
            <a:off x="762947" y="3148891"/>
            <a:ext cx="3552529" cy="1000274"/>
          </a:xfrm>
          <a:prstGeom prst="rect">
            <a:avLst/>
          </a:prstGeom>
          <a:noFill/>
        </p:spPr>
        <p:txBody>
          <a:bodyPr wrap="square" lIns="182880" rIns="182880" rtlCol="0">
            <a:spAutoFit/>
          </a:bodyPr>
          <a:lstStyle/>
          <a:p>
            <a:pPr>
              <a:spcBef>
                <a:spcPts val="300"/>
              </a:spcBef>
              <a:spcAft>
                <a:spcPts val="300"/>
              </a:spcAft>
            </a:pPr>
            <a:r>
              <a:rPr lang="en-US" sz="1100" b="1" dirty="0">
                <a:cs typeface="Noto Serif Tamil Light" panose="02020402060505020204" pitchFamily="18" charset="0"/>
              </a:rPr>
              <a:t>Subtitle</a:t>
            </a:r>
            <a:endParaRPr lang="en-US" sz="900" u="none" strike="noStrike" dirty="0">
              <a:effectLst/>
              <a:cs typeface="Sarabun Light" pitchFamily="2" charset="-34"/>
            </a:endParaRPr>
          </a:p>
          <a:p>
            <a:pPr marL="171450" indent="-171450">
              <a:spcBef>
                <a:spcPts val="300"/>
              </a:spcBef>
              <a:spcAft>
                <a:spcPts val="300"/>
              </a:spcAft>
              <a:buClr>
                <a:schemeClr val="tx1"/>
              </a:buClr>
              <a:buFont typeface="Arial" panose="020B0604020202020204" pitchFamily="34" charset="0"/>
              <a:buChar char="•"/>
            </a:pPr>
            <a:r>
              <a:rPr lang="en-US" sz="1100" u="none" strike="noStrike" dirty="0">
                <a:effectLst/>
                <a:cs typeface="Sarabun Light" pitchFamily="2" charset="-34"/>
              </a:rPr>
              <a:t>This is placeholder text. Be focused and direct.</a:t>
            </a:r>
          </a:p>
          <a:p>
            <a:pPr marL="171450" indent="-171450">
              <a:spcBef>
                <a:spcPts val="300"/>
              </a:spcBef>
              <a:spcAft>
                <a:spcPts val="300"/>
              </a:spcAft>
              <a:buClr>
                <a:schemeClr val="tx1"/>
              </a:buClr>
              <a:buFont typeface="Arial" panose="020B0604020202020204" pitchFamily="34" charset="0"/>
              <a:buChar char="•"/>
            </a:pPr>
            <a:r>
              <a:rPr lang="en-US" sz="1100" u="none" strike="noStrike" dirty="0">
                <a:effectLst/>
                <a:cs typeface="Sarabun Light" pitchFamily="2" charset="-34"/>
              </a:rPr>
              <a:t>This is placeholder text. Be focused and direct.</a:t>
            </a:r>
          </a:p>
          <a:p>
            <a:pPr marL="171450" indent="-171450">
              <a:spcBef>
                <a:spcPts val="300"/>
              </a:spcBef>
              <a:spcAft>
                <a:spcPts val="300"/>
              </a:spcAft>
              <a:buClr>
                <a:schemeClr val="tx1"/>
              </a:buClr>
              <a:buFont typeface="Arial" panose="020B0604020202020204" pitchFamily="34" charset="0"/>
              <a:buChar char="•"/>
            </a:pPr>
            <a:r>
              <a:rPr lang="en-US" sz="1100" u="none" strike="noStrike" dirty="0">
                <a:effectLst/>
                <a:cs typeface="Sarabun Light" pitchFamily="2" charset="-34"/>
              </a:rPr>
              <a:t>This is placeholder text. Be focused and direct.</a:t>
            </a:r>
          </a:p>
        </p:txBody>
      </p:sp>
      <p:sp>
        <p:nvSpPr>
          <p:cNvPr id="63" name="TextBox 62">
            <a:extLst>
              <a:ext uri="{FF2B5EF4-FFF2-40B4-BE49-F238E27FC236}">
                <a16:creationId xmlns:a16="http://schemas.microsoft.com/office/drawing/2014/main" id="{9715215B-80A7-2673-A53A-5CA4CFEC11A4}"/>
              </a:ext>
            </a:extLst>
          </p:cNvPr>
          <p:cNvSpPr txBox="1"/>
          <p:nvPr/>
        </p:nvSpPr>
        <p:spPr>
          <a:xfrm>
            <a:off x="623888" y="2441279"/>
            <a:ext cx="3641721" cy="400110"/>
          </a:xfrm>
          <a:prstGeom prst="rect">
            <a:avLst/>
          </a:prstGeom>
          <a:noFill/>
        </p:spPr>
        <p:txBody>
          <a:bodyPr wrap="square" lIns="274320">
            <a:spAutoFit/>
          </a:bodyPr>
          <a:lstStyle/>
          <a:p>
            <a:r>
              <a:rPr lang="en-GB" sz="2000" dirty="0">
                <a:latin typeface="+mn-lt"/>
                <a:cs typeface="Sarabun Light" pitchFamily="2" charset="-34"/>
              </a:rPr>
              <a:t>30 days</a:t>
            </a:r>
          </a:p>
        </p:txBody>
      </p:sp>
      <p:sp>
        <p:nvSpPr>
          <p:cNvPr id="66" name="TextBox 65">
            <a:extLst>
              <a:ext uri="{FF2B5EF4-FFF2-40B4-BE49-F238E27FC236}">
                <a16:creationId xmlns:a16="http://schemas.microsoft.com/office/drawing/2014/main" id="{93A4DBF1-3528-150E-2CF3-5DE67FC5500E}"/>
              </a:ext>
            </a:extLst>
          </p:cNvPr>
          <p:cNvSpPr txBox="1"/>
          <p:nvPr/>
        </p:nvSpPr>
        <p:spPr>
          <a:xfrm>
            <a:off x="4286290" y="2441279"/>
            <a:ext cx="3621046" cy="400110"/>
          </a:xfrm>
          <a:prstGeom prst="rect">
            <a:avLst/>
          </a:prstGeom>
          <a:noFill/>
        </p:spPr>
        <p:txBody>
          <a:bodyPr wrap="square" lIns="274320">
            <a:spAutoFit/>
          </a:bodyPr>
          <a:lstStyle/>
          <a:p>
            <a:r>
              <a:rPr lang="en-GB" sz="2000" dirty="0">
                <a:latin typeface="+mn-lt"/>
                <a:cs typeface="Sarabun Light" pitchFamily="2" charset="-34"/>
              </a:rPr>
              <a:t>60 days</a:t>
            </a:r>
          </a:p>
        </p:txBody>
      </p:sp>
      <p:sp>
        <p:nvSpPr>
          <p:cNvPr id="70" name="TextBox 69">
            <a:extLst>
              <a:ext uri="{FF2B5EF4-FFF2-40B4-BE49-F238E27FC236}">
                <a16:creationId xmlns:a16="http://schemas.microsoft.com/office/drawing/2014/main" id="{450DD21E-286B-F8E8-44C7-1D9992F489B2}"/>
              </a:ext>
            </a:extLst>
          </p:cNvPr>
          <p:cNvSpPr txBox="1"/>
          <p:nvPr/>
        </p:nvSpPr>
        <p:spPr>
          <a:xfrm>
            <a:off x="7928017" y="2441279"/>
            <a:ext cx="3640095" cy="400110"/>
          </a:xfrm>
          <a:prstGeom prst="rect">
            <a:avLst/>
          </a:prstGeom>
          <a:noFill/>
        </p:spPr>
        <p:txBody>
          <a:bodyPr wrap="square" lIns="274320">
            <a:spAutoFit/>
          </a:bodyPr>
          <a:lstStyle/>
          <a:p>
            <a:r>
              <a:rPr lang="en-GB" sz="2000" dirty="0">
                <a:latin typeface="+mn-lt"/>
                <a:cs typeface="Sarabun Light" pitchFamily="2" charset="-34"/>
              </a:rPr>
              <a:t>90 days</a:t>
            </a:r>
          </a:p>
        </p:txBody>
      </p:sp>
      <p:grpSp>
        <p:nvGrpSpPr>
          <p:cNvPr id="15" name="Group 14">
            <a:extLst>
              <a:ext uri="{FF2B5EF4-FFF2-40B4-BE49-F238E27FC236}">
                <a16:creationId xmlns:a16="http://schemas.microsoft.com/office/drawing/2014/main" id="{FF227106-721D-EBD5-91E5-18097945D71B}"/>
              </a:ext>
            </a:extLst>
          </p:cNvPr>
          <p:cNvGrpSpPr/>
          <p:nvPr/>
        </p:nvGrpSpPr>
        <p:grpSpPr>
          <a:xfrm>
            <a:off x="749299" y="2908274"/>
            <a:ext cx="10692944" cy="423323"/>
            <a:chOff x="623888" y="2908274"/>
            <a:chExt cx="10936323" cy="423323"/>
          </a:xfrm>
        </p:grpSpPr>
        <p:grpSp>
          <p:nvGrpSpPr>
            <p:cNvPr id="43" name="Group 42">
              <a:extLst>
                <a:ext uri="{FF2B5EF4-FFF2-40B4-BE49-F238E27FC236}">
                  <a16:creationId xmlns:a16="http://schemas.microsoft.com/office/drawing/2014/main" id="{8F30CF89-9B46-01BA-A349-41B71C36EB4D}"/>
                </a:ext>
              </a:extLst>
            </p:cNvPr>
            <p:cNvGrpSpPr/>
            <p:nvPr/>
          </p:nvGrpSpPr>
          <p:grpSpPr>
            <a:xfrm>
              <a:off x="623888" y="2908274"/>
              <a:ext cx="3652875" cy="423323"/>
              <a:chOff x="623888" y="2908274"/>
              <a:chExt cx="3652875" cy="423323"/>
            </a:xfrm>
          </p:grpSpPr>
          <p:cxnSp>
            <p:nvCxnSpPr>
              <p:cNvPr id="6" name="Straight Connector 5">
                <a:extLst>
                  <a:ext uri="{FF2B5EF4-FFF2-40B4-BE49-F238E27FC236}">
                    <a16:creationId xmlns:a16="http://schemas.microsoft.com/office/drawing/2014/main" id="{7AD7D05C-44D8-9B8A-6BBF-F7668EF3BD2B}"/>
                  </a:ext>
                </a:extLst>
              </p:cNvPr>
              <p:cNvCxnSpPr>
                <a:cxnSpLocks/>
              </p:cNvCxnSpPr>
              <p:nvPr/>
            </p:nvCxnSpPr>
            <p:spPr>
              <a:xfrm>
                <a:off x="623888" y="2938546"/>
                <a:ext cx="3652875" cy="0"/>
              </a:xfrm>
              <a:prstGeom prst="line">
                <a:avLst/>
              </a:prstGeom>
              <a:ln w="79375">
                <a:solidFill>
                  <a:srgbClr val="B9B9B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7D7F3BE-CE33-49F8-79BE-A5FC84945B27}"/>
                  </a:ext>
                </a:extLst>
              </p:cNvPr>
              <p:cNvCxnSpPr>
                <a:cxnSpLocks/>
              </p:cNvCxnSpPr>
              <p:nvPr/>
            </p:nvCxnSpPr>
            <p:spPr>
              <a:xfrm flipV="1">
                <a:off x="627861" y="2908274"/>
                <a:ext cx="0" cy="423323"/>
              </a:xfrm>
              <a:prstGeom prst="line">
                <a:avLst/>
              </a:prstGeom>
              <a:ln w="12700" cap="rnd">
                <a:solidFill>
                  <a:srgbClr val="B9B9B8"/>
                </a:solidFill>
                <a:prstDash val="solid"/>
                <a:round/>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C12F59B2-08E2-7879-C53A-36FE1D03C146}"/>
                </a:ext>
              </a:extLst>
            </p:cNvPr>
            <p:cNvGrpSpPr/>
            <p:nvPr/>
          </p:nvGrpSpPr>
          <p:grpSpPr>
            <a:xfrm>
              <a:off x="4265612" y="2938546"/>
              <a:ext cx="3652875" cy="393051"/>
              <a:chOff x="4265612" y="2938546"/>
              <a:chExt cx="3652875" cy="393051"/>
            </a:xfrm>
          </p:grpSpPr>
          <p:cxnSp>
            <p:nvCxnSpPr>
              <p:cNvPr id="19" name="Straight Connector 18">
                <a:extLst>
                  <a:ext uri="{FF2B5EF4-FFF2-40B4-BE49-F238E27FC236}">
                    <a16:creationId xmlns:a16="http://schemas.microsoft.com/office/drawing/2014/main" id="{F2DEB1D7-4520-F9D0-5C5D-27DD28B95BE7}"/>
                  </a:ext>
                </a:extLst>
              </p:cNvPr>
              <p:cNvCxnSpPr>
                <a:cxnSpLocks/>
              </p:cNvCxnSpPr>
              <p:nvPr/>
            </p:nvCxnSpPr>
            <p:spPr>
              <a:xfrm flipV="1">
                <a:off x="4271611" y="2938589"/>
                <a:ext cx="0" cy="393008"/>
              </a:xfrm>
              <a:prstGeom prst="line">
                <a:avLst/>
              </a:prstGeom>
              <a:ln w="12700" cap="rnd">
                <a:solidFill>
                  <a:srgbClr val="3B3636"/>
                </a:solidFill>
                <a:prstDash val="solid"/>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2C6C666-E80F-2C27-BA80-BCD6EF249FEB}"/>
                  </a:ext>
                </a:extLst>
              </p:cNvPr>
              <p:cNvCxnSpPr>
                <a:cxnSpLocks/>
              </p:cNvCxnSpPr>
              <p:nvPr/>
            </p:nvCxnSpPr>
            <p:spPr>
              <a:xfrm>
                <a:off x="4265612" y="2938546"/>
                <a:ext cx="3652875" cy="0"/>
              </a:xfrm>
              <a:prstGeom prst="line">
                <a:avLst/>
              </a:prstGeom>
              <a:ln w="79375">
                <a:solidFill>
                  <a:srgbClr val="3B363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E28C7F18-B0AC-5AE8-ADFC-FA36FC1CD4E9}"/>
                </a:ext>
              </a:extLst>
            </p:cNvPr>
            <p:cNvGrpSpPr/>
            <p:nvPr/>
          </p:nvGrpSpPr>
          <p:grpSpPr>
            <a:xfrm>
              <a:off x="7907336" y="2938546"/>
              <a:ext cx="3652875" cy="393051"/>
              <a:chOff x="7907336" y="2938546"/>
              <a:chExt cx="3652875" cy="393051"/>
            </a:xfrm>
          </p:grpSpPr>
          <p:cxnSp>
            <p:nvCxnSpPr>
              <p:cNvPr id="20" name="Straight Connector 19">
                <a:extLst>
                  <a:ext uri="{FF2B5EF4-FFF2-40B4-BE49-F238E27FC236}">
                    <a16:creationId xmlns:a16="http://schemas.microsoft.com/office/drawing/2014/main" id="{08093E6F-A71E-0503-D631-ECE4429CC3E1}"/>
                  </a:ext>
                </a:extLst>
              </p:cNvPr>
              <p:cNvCxnSpPr>
                <a:cxnSpLocks/>
              </p:cNvCxnSpPr>
              <p:nvPr/>
            </p:nvCxnSpPr>
            <p:spPr>
              <a:xfrm flipV="1">
                <a:off x="7913335" y="2938589"/>
                <a:ext cx="0" cy="393008"/>
              </a:xfrm>
              <a:prstGeom prst="line">
                <a:avLst/>
              </a:prstGeom>
              <a:ln w="12700" cap="rnd">
                <a:solidFill>
                  <a:srgbClr val="00AEEF"/>
                </a:solidFill>
                <a:prstDash val="solid"/>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B293F2F-EE98-2B21-E20F-5AF73721ABA9}"/>
                  </a:ext>
                </a:extLst>
              </p:cNvPr>
              <p:cNvCxnSpPr>
                <a:cxnSpLocks/>
              </p:cNvCxnSpPr>
              <p:nvPr/>
            </p:nvCxnSpPr>
            <p:spPr>
              <a:xfrm>
                <a:off x="7907336" y="2938546"/>
                <a:ext cx="3652875" cy="0"/>
              </a:xfrm>
              <a:prstGeom prst="line">
                <a:avLst/>
              </a:prstGeom>
              <a:ln w="79375">
                <a:solidFill>
                  <a:srgbClr val="00AEEF"/>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 name="TextBox 2">
            <a:extLst>
              <a:ext uri="{FF2B5EF4-FFF2-40B4-BE49-F238E27FC236}">
                <a16:creationId xmlns:a16="http://schemas.microsoft.com/office/drawing/2014/main" id="{13097F2C-C006-E15F-8DB4-E57CA19E75A9}"/>
              </a:ext>
            </a:extLst>
          </p:cNvPr>
          <p:cNvSpPr txBox="1"/>
          <p:nvPr/>
        </p:nvSpPr>
        <p:spPr>
          <a:xfrm>
            <a:off x="4318131" y="3148891"/>
            <a:ext cx="3552529" cy="1000274"/>
          </a:xfrm>
          <a:prstGeom prst="rect">
            <a:avLst/>
          </a:prstGeom>
          <a:noFill/>
        </p:spPr>
        <p:txBody>
          <a:bodyPr wrap="square" lIns="182880" rIns="182880" rtlCol="0">
            <a:spAutoFit/>
          </a:bodyPr>
          <a:lstStyle/>
          <a:p>
            <a:pPr>
              <a:spcBef>
                <a:spcPts val="300"/>
              </a:spcBef>
              <a:spcAft>
                <a:spcPts val="300"/>
              </a:spcAft>
            </a:pPr>
            <a:r>
              <a:rPr lang="en-US" sz="1100" b="1" dirty="0">
                <a:cs typeface="Noto Serif Tamil Light" panose="02020402060505020204" pitchFamily="18" charset="0"/>
              </a:rPr>
              <a:t>Subtitle</a:t>
            </a:r>
            <a:endParaRPr lang="en-US" sz="900" u="none" strike="noStrike" dirty="0">
              <a:effectLst/>
              <a:cs typeface="Sarabun Light" pitchFamily="2" charset="-34"/>
            </a:endParaRPr>
          </a:p>
          <a:p>
            <a:pPr marL="171450" indent="-171450">
              <a:spcBef>
                <a:spcPts val="300"/>
              </a:spcBef>
              <a:spcAft>
                <a:spcPts val="300"/>
              </a:spcAft>
              <a:buClr>
                <a:schemeClr val="tx1"/>
              </a:buClr>
              <a:buFont typeface="Arial" panose="020B0604020202020204" pitchFamily="34" charset="0"/>
              <a:buChar char="•"/>
            </a:pPr>
            <a:r>
              <a:rPr lang="en-US" sz="1100" u="none" strike="noStrike" dirty="0">
                <a:effectLst/>
                <a:cs typeface="Sarabun Light" pitchFamily="2" charset="-34"/>
              </a:rPr>
              <a:t>This is placeholder text. Be focused and direct.</a:t>
            </a:r>
          </a:p>
          <a:p>
            <a:pPr marL="171450" indent="-171450">
              <a:spcBef>
                <a:spcPts val="300"/>
              </a:spcBef>
              <a:spcAft>
                <a:spcPts val="300"/>
              </a:spcAft>
              <a:buClr>
                <a:schemeClr val="tx1"/>
              </a:buClr>
              <a:buFont typeface="Arial" panose="020B0604020202020204" pitchFamily="34" charset="0"/>
              <a:buChar char="•"/>
            </a:pPr>
            <a:r>
              <a:rPr lang="en-US" sz="1100" u="none" strike="noStrike" dirty="0">
                <a:effectLst/>
                <a:cs typeface="Sarabun Light" pitchFamily="2" charset="-34"/>
              </a:rPr>
              <a:t>This is placeholder text. Be focused and direct.</a:t>
            </a:r>
          </a:p>
          <a:p>
            <a:pPr marL="171450" indent="-171450">
              <a:spcBef>
                <a:spcPts val="300"/>
              </a:spcBef>
              <a:spcAft>
                <a:spcPts val="300"/>
              </a:spcAft>
              <a:buClr>
                <a:schemeClr val="tx1"/>
              </a:buClr>
              <a:buFont typeface="Arial" panose="020B0604020202020204" pitchFamily="34" charset="0"/>
              <a:buChar char="•"/>
            </a:pPr>
            <a:r>
              <a:rPr lang="en-US" sz="1100" u="none" strike="noStrike" dirty="0">
                <a:effectLst/>
                <a:cs typeface="Sarabun Light" pitchFamily="2" charset="-34"/>
              </a:rPr>
              <a:t>This is placeholder text. Be focused and direct.</a:t>
            </a:r>
          </a:p>
        </p:txBody>
      </p:sp>
      <p:sp>
        <p:nvSpPr>
          <p:cNvPr id="4" name="TextBox 3">
            <a:extLst>
              <a:ext uri="{FF2B5EF4-FFF2-40B4-BE49-F238E27FC236}">
                <a16:creationId xmlns:a16="http://schemas.microsoft.com/office/drawing/2014/main" id="{5B3A372C-FBF6-23BC-60BC-8D3ABB15024E}"/>
              </a:ext>
            </a:extLst>
          </p:cNvPr>
          <p:cNvSpPr txBox="1"/>
          <p:nvPr/>
        </p:nvSpPr>
        <p:spPr>
          <a:xfrm>
            <a:off x="7870660" y="3148891"/>
            <a:ext cx="3552529" cy="1000274"/>
          </a:xfrm>
          <a:prstGeom prst="rect">
            <a:avLst/>
          </a:prstGeom>
          <a:noFill/>
        </p:spPr>
        <p:txBody>
          <a:bodyPr wrap="square" lIns="182880" rIns="182880" rtlCol="0">
            <a:spAutoFit/>
          </a:bodyPr>
          <a:lstStyle/>
          <a:p>
            <a:pPr>
              <a:spcBef>
                <a:spcPts val="300"/>
              </a:spcBef>
              <a:spcAft>
                <a:spcPts val="300"/>
              </a:spcAft>
            </a:pPr>
            <a:r>
              <a:rPr lang="en-US" sz="1100" b="1" dirty="0">
                <a:cs typeface="Noto Serif Tamil Light" panose="02020402060505020204" pitchFamily="18" charset="0"/>
              </a:rPr>
              <a:t>Subtitle</a:t>
            </a:r>
            <a:endParaRPr lang="en-US" sz="900" u="none" strike="noStrike" dirty="0">
              <a:effectLst/>
              <a:cs typeface="Sarabun Light" pitchFamily="2" charset="-34"/>
            </a:endParaRPr>
          </a:p>
          <a:p>
            <a:pPr marL="171450" indent="-171450">
              <a:spcBef>
                <a:spcPts val="300"/>
              </a:spcBef>
              <a:spcAft>
                <a:spcPts val="300"/>
              </a:spcAft>
              <a:buClr>
                <a:schemeClr val="tx1"/>
              </a:buClr>
              <a:buFont typeface="Arial" panose="020B0604020202020204" pitchFamily="34" charset="0"/>
              <a:buChar char="•"/>
            </a:pPr>
            <a:r>
              <a:rPr lang="en-US" sz="1100" u="none" strike="noStrike" dirty="0">
                <a:effectLst/>
                <a:cs typeface="Sarabun Light" pitchFamily="2" charset="-34"/>
              </a:rPr>
              <a:t>This is placeholder text. Be focused and direct.</a:t>
            </a:r>
          </a:p>
          <a:p>
            <a:pPr marL="171450" indent="-171450">
              <a:spcBef>
                <a:spcPts val="300"/>
              </a:spcBef>
              <a:spcAft>
                <a:spcPts val="300"/>
              </a:spcAft>
              <a:buClr>
                <a:schemeClr val="tx1"/>
              </a:buClr>
              <a:buFont typeface="Arial" panose="020B0604020202020204" pitchFamily="34" charset="0"/>
              <a:buChar char="•"/>
            </a:pPr>
            <a:r>
              <a:rPr lang="en-US" sz="1100" u="none" strike="noStrike" dirty="0">
                <a:effectLst/>
                <a:cs typeface="Sarabun Light" pitchFamily="2" charset="-34"/>
              </a:rPr>
              <a:t>This is placeholder text. Be focused and direct.</a:t>
            </a:r>
          </a:p>
          <a:p>
            <a:pPr marL="171450" indent="-171450">
              <a:spcBef>
                <a:spcPts val="300"/>
              </a:spcBef>
              <a:spcAft>
                <a:spcPts val="300"/>
              </a:spcAft>
              <a:buClr>
                <a:schemeClr val="tx1"/>
              </a:buClr>
              <a:buFont typeface="Arial" panose="020B0604020202020204" pitchFamily="34" charset="0"/>
              <a:buChar char="•"/>
            </a:pPr>
            <a:r>
              <a:rPr lang="en-US" sz="1100" u="none" strike="noStrike" dirty="0">
                <a:effectLst/>
                <a:cs typeface="Sarabun Light" pitchFamily="2" charset="-34"/>
              </a:rPr>
              <a:t>This is placeholder text. Be focused and direct.</a:t>
            </a:r>
          </a:p>
        </p:txBody>
      </p:sp>
    </p:spTree>
    <p:extLst>
      <p:ext uri="{BB962C8B-B14F-4D97-AF65-F5344CB8AC3E}">
        <p14:creationId xmlns:p14="http://schemas.microsoft.com/office/powerpoint/2010/main" val="26549326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365CF-0CAC-E0B4-1C62-AA7A4FCDCD4E}"/>
              </a:ext>
            </a:extLst>
          </p:cNvPr>
          <p:cNvSpPr>
            <a:spLocks noGrp="1"/>
          </p:cNvSpPr>
          <p:nvPr>
            <p:ph type="title"/>
          </p:nvPr>
        </p:nvSpPr>
        <p:spPr>
          <a:xfrm>
            <a:off x="629271" y="642635"/>
            <a:ext cx="10933459" cy="646331"/>
          </a:xfrm>
        </p:spPr>
        <p:txBody>
          <a:bodyPr>
            <a:noAutofit/>
          </a:bodyPr>
          <a:lstStyle/>
          <a:p>
            <a:r>
              <a:rPr lang="en-US" dirty="0"/>
              <a:t>30 60 90 timeline key insight</a:t>
            </a:r>
          </a:p>
        </p:txBody>
      </p:sp>
      <p:sp>
        <p:nvSpPr>
          <p:cNvPr id="63" name="TextBox 62">
            <a:extLst>
              <a:ext uri="{FF2B5EF4-FFF2-40B4-BE49-F238E27FC236}">
                <a16:creationId xmlns:a16="http://schemas.microsoft.com/office/drawing/2014/main" id="{9715215B-80A7-2673-A53A-5CA4CFEC11A4}"/>
              </a:ext>
            </a:extLst>
          </p:cNvPr>
          <p:cNvSpPr txBox="1"/>
          <p:nvPr/>
        </p:nvSpPr>
        <p:spPr>
          <a:xfrm>
            <a:off x="623888" y="2441279"/>
            <a:ext cx="3641721" cy="400110"/>
          </a:xfrm>
          <a:prstGeom prst="rect">
            <a:avLst/>
          </a:prstGeom>
          <a:noFill/>
        </p:spPr>
        <p:txBody>
          <a:bodyPr wrap="square" lIns="274320">
            <a:spAutoFit/>
          </a:bodyPr>
          <a:lstStyle/>
          <a:p>
            <a:r>
              <a:rPr lang="en-GB" sz="2000" dirty="0">
                <a:solidFill>
                  <a:schemeClr val="bg1"/>
                </a:solidFill>
                <a:latin typeface="+mn-lt"/>
                <a:cs typeface="Sarabun Light" pitchFamily="2" charset="-34"/>
              </a:rPr>
              <a:t>30 days</a:t>
            </a:r>
          </a:p>
        </p:txBody>
      </p:sp>
      <p:sp>
        <p:nvSpPr>
          <p:cNvPr id="66" name="TextBox 65">
            <a:extLst>
              <a:ext uri="{FF2B5EF4-FFF2-40B4-BE49-F238E27FC236}">
                <a16:creationId xmlns:a16="http://schemas.microsoft.com/office/drawing/2014/main" id="{93A4DBF1-3528-150E-2CF3-5DE67FC5500E}"/>
              </a:ext>
            </a:extLst>
          </p:cNvPr>
          <p:cNvSpPr txBox="1"/>
          <p:nvPr/>
        </p:nvSpPr>
        <p:spPr>
          <a:xfrm>
            <a:off x="4286290" y="2441279"/>
            <a:ext cx="3621046" cy="400110"/>
          </a:xfrm>
          <a:prstGeom prst="rect">
            <a:avLst/>
          </a:prstGeom>
          <a:noFill/>
        </p:spPr>
        <p:txBody>
          <a:bodyPr wrap="square" lIns="274320">
            <a:spAutoFit/>
          </a:bodyPr>
          <a:lstStyle/>
          <a:p>
            <a:r>
              <a:rPr lang="en-GB" sz="2000" dirty="0">
                <a:solidFill>
                  <a:schemeClr val="bg1"/>
                </a:solidFill>
                <a:latin typeface="+mn-lt"/>
                <a:cs typeface="Sarabun Light" pitchFamily="2" charset="-34"/>
              </a:rPr>
              <a:t>60 days</a:t>
            </a:r>
          </a:p>
        </p:txBody>
      </p:sp>
      <p:sp>
        <p:nvSpPr>
          <p:cNvPr id="70" name="TextBox 69">
            <a:extLst>
              <a:ext uri="{FF2B5EF4-FFF2-40B4-BE49-F238E27FC236}">
                <a16:creationId xmlns:a16="http://schemas.microsoft.com/office/drawing/2014/main" id="{450DD21E-286B-F8E8-44C7-1D9992F489B2}"/>
              </a:ext>
            </a:extLst>
          </p:cNvPr>
          <p:cNvSpPr txBox="1"/>
          <p:nvPr/>
        </p:nvSpPr>
        <p:spPr>
          <a:xfrm>
            <a:off x="7928017" y="2441279"/>
            <a:ext cx="3640095" cy="400110"/>
          </a:xfrm>
          <a:prstGeom prst="rect">
            <a:avLst/>
          </a:prstGeom>
          <a:noFill/>
        </p:spPr>
        <p:txBody>
          <a:bodyPr wrap="square" lIns="274320">
            <a:spAutoFit/>
          </a:bodyPr>
          <a:lstStyle/>
          <a:p>
            <a:r>
              <a:rPr lang="en-GB" sz="2000" dirty="0">
                <a:solidFill>
                  <a:schemeClr val="bg1"/>
                </a:solidFill>
                <a:latin typeface="+mn-lt"/>
                <a:cs typeface="Sarabun Light" pitchFamily="2" charset="-34"/>
              </a:rPr>
              <a:t>90 days</a:t>
            </a:r>
          </a:p>
        </p:txBody>
      </p:sp>
      <p:grpSp>
        <p:nvGrpSpPr>
          <p:cNvPr id="15" name="Group 14">
            <a:extLst>
              <a:ext uri="{FF2B5EF4-FFF2-40B4-BE49-F238E27FC236}">
                <a16:creationId xmlns:a16="http://schemas.microsoft.com/office/drawing/2014/main" id="{DB540805-372B-E52A-71D1-61ED882FCCAD}"/>
              </a:ext>
            </a:extLst>
          </p:cNvPr>
          <p:cNvGrpSpPr/>
          <p:nvPr/>
        </p:nvGrpSpPr>
        <p:grpSpPr>
          <a:xfrm>
            <a:off x="749299" y="2908274"/>
            <a:ext cx="10692944" cy="423323"/>
            <a:chOff x="623888" y="2908274"/>
            <a:chExt cx="10936323" cy="423323"/>
          </a:xfrm>
        </p:grpSpPr>
        <p:grpSp>
          <p:nvGrpSpPr>
            <p:cNvPr id="43" name="Group 42">
              <a:extLst>
                <a:ext uri="{FF2B5EF4-FFF2-40B4-BE49-F238E27FC236}">
                  <a16:creationId xmlns:a16="http://schemas.microsoft.com/office/drawing/2014/main" id="{8F30CF89-9B46-01BA-A349-41B71C36EB4D}"/>
                </a:ext>
              </a:extLst>
            </p:cNvPr>
            <p:cNvGrpSpPr/>
            <p:nvPr/>
          </p:nvGrpSpPr>
          <p:grpSpPr>
            <a:xfrm>
              <a:off x="623888" y="2908274"/>
              <a:ext cx="3652875" cy="423323"/>
              <a:chOff x="623888" y="2908274"/>
              <a:chExt cx="3652875" cy="423323"/>
            </a:xfrm>
          </p:grpSpPr>
          <p:cxnSp>
            <p:nvCxnSpPr>
              <p:cNvPr id="6" name="Straight Connector 5">
                <a:extLst>
                  <a:ext uri="{FF2B5EF4-FFF2-40B4-BE49-F238E27FC236}">
                    <a16:creationId xmlns:a16="http://schemas.microsoft.com/office/drawing/2014/main" id="{7AD7D05C-44D8-9B8A-6BBF-F7668EF3BD2B}"/>
                  </a:ext>
                </a:extLst>
              </p:cNvPr>
              <p:cNvCxnSpPr>
                <a:cxnSpLocks/>
              </p:cNvCxnSpPr>
              <p:nvPr/>
            </p:nvCxnSpPr>
            <p:spPr>
              <a:xfrm>
                <a:off x="623888" y="2938546"/>
                <a:ext cx="3652875" cy="0"/>
              </a:xfrm>
              <a:prstGeom prst="line">
                <a:avLst/>
              </a:prstGeom>
              <a:ln w="79375">
                <a:solidFill>
                  <a:srgbClr val="B9B9B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7D7F3BE-CE33-49F8-79BE-A5FC84945B27}"/>
                  </a:ext>
                </a:extLst>
              </p:cNvPr>
              <p:cNvCxnSpPr>
                <a:cxnSpLocks/>
              </p:cNvCxnSpPr>
              <p:nvPr/>
            </p:nvCxnSpPr>
            <p:spPr>
              <a:xfrm flipV="1">
                <a:off x="627861" y="2908274"/>
                <a:ext cx="0" cy="423323"/>
              </a:xfrm>
              <a:prstGeom prst="line">
                <a:avLst/>
              </a:prstGeom>
              <a:ln w="12700" cap="rnd">
                <a:solidFill>
                  <a:srgbClr val="B9B9B8"/>
                </a:solidFill>
                <a:prstDash val="solid"/>
                <a:round/>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C12F59B2-08E2-7879-C53A-36FE1D03C146}"/>
                </a:ext>
              </a:extLst>
            </p:cNvPr>
            <p:cNvGrpSpPr/>
            <p:nvPr/>
          </p:nvGrpSpPr>
          <p:grpSpPr>
            <a:xfrm>
              <a:off x="4265612" y="2938546"/>
              <a:ext cx="3652875" cy="393051"/>
              <a:chOff x="4265612" y="2938546"/>
              <a:chExt cx="3652875" cy="393051"/>
            </a:xfrm>
          </p:grpSpPr>
          <p:cxnSp>
            <p:nvCxnSpPr>
              <p:cNvPr id="19" name="Straight Connector 18">
                <a:extLst>
                  <a:ext uri="{FF2B5EF4-FFF2-40B4-BE49-F238E27FC236}">
                    <a16:creationId xmlns:a16="http://schemas.microsoft.com/office/drawing/2014/main" id="{F2DEB1D7-4520-F9D0-5C5D-27DD28B95BE7}"/>
                  </a:ext>
                </a:extLst>
              </p:cNvPr>
              <p:cNvCxnSpPr>
                <a:cxnSpLocks/>
              </p:cNvCxnSpPr>
              <p:nvPr/>
            </p:nvCxnSpPr>
            <p:spPr>
              <a:xfrm flipV="1">
                <a:off x="4271611" y="2938589"/>
                <a:ext cx="0" cy="393008"/>
              </a:xfrm>
              <a:prstGeom prst="line">
                <a:avLst/>
              </a:prstGeom>
              <a:ln w="12700" cap="rnd">
                <a:solidFill>
                  <a:srgbClr val="8A8A8A"/>
                </a:solidFill>
                <a:prstDash val="solid"/>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2C6C666-E80F-2C27-BA80-BCD6EF249FEB}"/>
                  </a:ext>
                </a:extLst>
              </p:cNvPr>
              <p:cNvCxnSpPr>
                <a:cxnSpLocks/>
              </p:cNvCxnSpPr>
              <p:nvPr/>
            </p:nvCxnSpPr>
            <p:spPr>
              <a:xfrm>
                <a:off x="4265612" y="2938546"/>
                <a:ext cx="3652875" cy="0"/>
              </a:xfrm>
              <a:prstGeom prst="line">
                <a:avLst/>
              </a:prstGeom>
              <a:ln w="79375">
                <a:solidFill>
                  <a:srgbClr val="8A8A8A"/>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E28C7F18-B0AC-5AE8-ADFC-FA36FC1CD4E9}"/>
                </a:ext>
              </a:extLst>
            </p:cNvPr>
            <p:cNvGrpSpPr/>
            <p:nvPr/>
          </p:nvGrpSpPr>
          <p:grpSpPr>
            <a:xfrm>
              <a:off x="7907336" y="2938546"/>
              <a:ext cx="3652875" cy="393051"/>
              <a:chOff x="7907336" y="2938546"/>
              <a:chExt cx="3652875" cy="393051"/>
            </a:xfrm>
          </p:grpSpPr>
          <p:cxnSp>
            <p:nvCxnSpPr>
              <p:cNvPr id="20" name="Straight Connector 19">
                <a:extLst>
                  <a:ext uri="{FF2B5EF4-FFF2-40B4-BE49-F238E27FC236}">
                    <a16:creationId xmlns:a16="http://schemas.microsoft.com/office/drawing/2014/main" id="{08093E6F-A71E-0503-D631-ECE4429CC3E1}"/>
                  </a:ext>
                </a:extLst>
              </p:cNvPr>
              <p:cNvCxnSpPr>
                <a:cxnSpLocks/>
              </p:cNvCxnSpPr>
              <p:nvPr/>
            </p:nvCxnSpPr>
            <p:spPr>
              <a:xfrm flipV="1">
                <a:off x="7913335" y="2938589"/>
                <a:ext cx="0" cy="393008"/>
              </a:xfrm>
              <a:prstGeom prst="line">
                <a:avLst/>
              </a:prstGeom>
              <a:ln w="12700" cap="rnd">
                <a:solidFill>
                  <a:srgbClr val="00AEEF"/>
                </a:solidFill>
                <a:prstDash val="solid"/>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B293F2F-EE98-2B21-E20F-5AF73721ABA9}"/>
                  </a:ext>
                </a:extLst>
              </p:cNvPr>
              <p:cNvCxnSpPr>
                <a:cxnSpLocks/>
              </p:cNvCxnSpPr>
              <p:nvPr/>
            </p:nvCxnSpPr>
            <p:spPr>
              <a:xfrm>
                <a:off x="7907336" y="2938546"/>
                <a:ext cx="3652875" cy="0"/>
              </a:xfrm>
              <a:prstGeom prst="line">
                <a:avLst/>
              </a:prstGeom>
              <a:ln w="79375">
                <a:solidFill>
                  <a:srgbClr val="00AEEF"/>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 name="TextBox 2">
            <a:extLst>
              <a:ext uri="{FF2B5EF4-FFF2-40B4-BE49-F238E27FC236}">
                <a16:creationId xmlns:a16="http://schemas.microsoft.com/office/drawing/2014/main" id="{2FF7B904-7803-DEC3-C44B-DEDFECEC8FD7}"/>
              </a:ext>
            </a:extLst>
          </p:cNvPr>
          <p:cNvSpPr txBox="1"/>
          <p:nvPr/>
        </p:nvSpPr>
        <p:spPr>
          <a:xfrm>
            <a:off x="762947" y="3148891"/>
            <a:ext cx="3552529" cy="1000274"/>
          </a:xfrm>
          <a:prstGeom prst="rect">
            <a:avLst/>
          </a:prstGeom>
          <a:noFill/>
        </p:spPr>
        <p:txBody>
          <a:bodyPr wrap="square" lIns="182880" rIns="182880" rtlCol="0">
            <a:spAutoFit/>
          </a:bodyPr>
          <a:lstStyle/>
          <a:p>
            <a:pPr>
              <a:spcBef>
                <a:spcPts val="300"/>
              </a:spcBef>
              <a:spcAft>
                <a:spcPts val="300"/>
              </a:spcAft>
            </a:pPr>
            <a:r>
              <a:rPr lang="en-US" sz="1100" b="1" dirty="0">
                <a:solidFill>
                  <a:srgbClr val="FFFFFF"/>
                </a:solidFill>
                <a:cs typeface="Noto Serif Tamil Light" panose="02020402060505020204" pitchFamily="18" charset="0"/>
              </a:rPr>
              <a:t>Subtitle</a:t>
            </a:r>
            <a:endParaRPr lang="en-US" sz="900" u="none" strike="noStrike" dirty="0">
              <a:solidFill>
                <a:srgbClr val="FFFFFF"/>
              </a:solidFill>
              <a:effectLst/>
              <a:cs typeface="Sarabun Light" pitchFamily="2" charset="-34"/>
            </a:endParaRPr>
          </a:p>
          <a:p>
            <a:pPr marL="171450" indent="-171450">
              <a:spcBef>
                <a:spcPts val="300"/>
              </a:spcBef>
              <a:spcAft>
                <a:spcPts val="300"/>
              </a:spcAft>
              <a:buClr>
                <a:srgbClr val="FFFFFF"/>
              </a:buClr>
              <a:buFont typeface="Arial" panose="020B0604020202020204" pitchFamily="34" charset="0"/>
              <a:buChar char="•"/>
            </a:pPr>
            <a:r>
              <a:rPr lang="en-US" sz="1100" u="none" strike="noStrike" dirty="0">
                <a:solidFill>
                  <a:srgbClr val="FFFFFF"/>
                </a:solidFill>
                <a:effectLst/>
                <a:cs typeface="Sarabun Light" pitchFamily="2" charset="-34"/>
              </a:rPr>
              <a:t>This is placeholder text. Be focused and direct.</a:t>
            </a:r>
          </a:p>
          <a:p>
            <a:pPr marL="171450" indent="-171450">
              <a:spcBef>
                <a:spcPts val="300"/>
              </a:spcBef>
              <a:spcAft>
                <a:spcPts val="300"/>
              </a:spcAft>
              <a:buClr>
                <a:srgbClr val="FFFFFF"/>
              </a:buClr>
              <a:buFont typeface="Arial" panose="020B0604020202020204" pitchFamily="34" charset="0"/>
              <a:buChar char="•"/>
            </a:pPr>
            <a:r>
              <a:rPr lang="en-US" sz="1100" u="none" strike="noStrike" dirty="0">
                <a:solidFill>
                  <a:srgbClr val="FFFFFF"/>
                </a:solidFill>
                <a:effectLst/>
                <a:cs typeface="Sarabun Light" pitchFamily="2" charset="-34"/>
              </a:rPr>
              <a:t>This is placeholder text. Be focused and direct.</a:t>
            </a:r>
          </a:p>
          <a:p>
            <a:pPr marL="171450" indent="-171450">
              <a:spcBef>
                <a:spcPts val="300"/>
              </a:spcBef>
              <a:spcAft>
                <a:spcPts val="300"/>
              </a:spcAft>
              <a:buClr>
                <a:srgbClr val="FFFFFF"/>
              </a:buClr>
              <a:buFont typeface="Arial" panose="020B0604020202020204" pitchFamily="34" charset="0"/>
              <a:buChar char="•"/>
            </a:pPr>
            <a:r>
              <a:rPr lang="en-US" sz="1100" u="none" strike="noStrike" dirty="0">
                <a:solidFill>
                  <a:srgbClr val="FFFFFF"/>
                </a:solidFill>
                <a:effectLst/>
                <a:cs typeface="Sarabun Light" pitchFamily="2" charset="-34"/>
              </a:rPr>
              <a:t>This is placeholder text. Be focused and direct.</a:t>
            </a:r>
          </a:p>
        </p:txBody>
      </p:sp>
      <p:sp>
        <p:nvSpPr>
          <p:cNvPr id="4" name="TextBox 3">
            <a:extLst>
              <a:ext uri="{FF2B5EF4-FFF2-40B4-BE49-F238E27FC236}">
                <a16:creationId xmlns:a16="http://schemas.microsoft.com/office/drawing/2014/main" id="{766B501C-DC0B-9F74-9EE6-5CCDE7CCF9A1}"/>
              </a:ext>
            </a:extLst>
          </p:cNvPr>
          <p:cNvSpPr txBox="1"/>
          <p:nvPr/>
        </p:nvSpPr>
        <p:spPr>
          <a:xfrm>
            <a:off x="4318131" y="3148891"/>
            <a:ext cx="3552529" cy="1000274"/>
          </a:xfrm>
          <a:prstGeom prst="rect">
            <a:avLst/>
          </a:prstGeom>
          <a:noFill/>
        </p:spPr>
        <p:txBody>
          <a:bodyPr wrap="square" lIns="182880" rIns="182880" rtlCol="0">
            <a:spAutoFit/>
          </a:bodyPr>
          <a:lstStyle/>
          <a:p>
            <a:pPr>
              <a:spcBef>
                <a:spcPts val="300"/>
              </a:spcBef>
              <a:spcAft>
                <a:spcPts val="300"/>
              </a:spcAft>
            </a:pPr>
            <a:r>
              <a:rPr lang="en-US" sz="1100" b="1" dirty="0">
                <a:solidFill>
                  <a:srgbClr val="FFFFFF"/>
                </a:solidFill>
                <a:cs typeface="Noto Serif Tamil Light" panose="02020402060505020204" pitchFamily="18" charset="0"/>
              </a:rPr>
              <a:t>Subtitle</a:t>
            </a:r>
            <a:endParaRPr lang="en-US" sz="900" u="none" strike="noStrike" dirty="0">
              <a:solidFill>
                <a:srgbClr val="FFFFFF"/>
              </a:solidFill>
              <a:effectLst/>
              <a:cs typeface="Sarabun Light" pitchFamily="2" charset="-34"/>
            </a:endParaRPr>
          </a:p>
          <a:p>
            <a:pPr marL="171450" indent="-171450">
              <a:spcBef>
                <a:spcPts val="300"/>
              </a:spcBef>
              <a:spcAft>
                <a:spcPts val="300"/>
              </a:spcAft>
              <a:buClr>
                <a:schemeClr val="bg1"/>
              </a:buClr>
              <a:buFont typeface="Arial" panose="020B0604020202020204" pitchFamily="34" charset="0"/>
              <a:buChar char="•"/>
            </a:pPr>
            <a:r>
              <a:rPr lang="en-US" sz="1100" u="none" strike="noStrike" dirty="0">
                <a:solidFill>
                  <a:srgbClr val="FFFFFF"/>
                </a:solidFill>
                <a:effectLst/>
                <a:cs typeface="Sarabun Light" pitchFamily="2" charset="-34"/>
              </a:rPr>
              <a:t>This is placeholder text. Be focused and direct.</a:t>
            </a:r>
          </a:p>
          <a:p>
            <a:pPr marL="171450" indent="-171450">
              <a:spcBef>
                <a:spcPts val="300"/>
              </a:spcBef>
              <a:spcAft>
                <a:spcPts val="300"/>
              </a:spcAft>
              <a:buClr>
                <a:schemeClr val="bg1"/>
              </a:buClr>
              <a:buFont typeface="Arial" panose="020B0604020202020204" pitchFamily="34" charset="0"/>
              <a:buChar char="•"/>
            </a:pPr>
            <a:r>
              <a:rPr lang="en-US" sz="1100" u="none" strike="noStrike" dirty="0">
                <a:solidFill>
                  <a:srgbClr val="FFFFFF"/>
                </a:solidFill>
                <a:effectLst/>
                <a:cs typeface="Sarabun Light" pitchFamily="2" charset="-34"/>
              </a:rPr>
              <a:t>This is placeholder text. Be focused and direct.</a:t>
            </a:r>
          </a:p>
          <a:p>
            <a:pPr marL="171450" indent="-171450">
              <a:spcBef>
                <a:spcPts val="300"/>
              </a:spcBef>
              <a:spcAft>
                <a:spcPts val="300"/>
              </a:spcAft>
              <a:buClr>
                <a:schemeClr val="bg1"/>
              </a:buClr>
              <a:buFont typeface="Arial" panose="020B0604020202020204" pitchFamily="34" charset="0"/>
              <a:buChar char="•"/>
            </a:pPr>
            <a:r>
              <a:rPr lang="en-US" sz="1100" u="none" strike="noStrike" dirty="0">
                <a:solidFill>
                  <a:srgbClr val="FFFFFF"/>
                </a:solidFill>
                <a:effectLst/>
                <a:cs typeface="Sarabun Light" pitchFamily="2" charset="-34"/>
              </a:rPr>
              <a:t>This is placeholder text. Be focused and direct.</a:t>
            </a:r>
          </a:p>
        </p:txBody>
      </p:sp>
      <p:sp>
        <p:nvSpPr>
          <p:cNvPr id="5" name="TextBox 4">
            <a:extLst>
              <a:ext uri="{FF2B5EF4-FFF2-40B4-BE49-F238E27FC236}">
                <a16:creationId xmlns:a16="http://schemas.microsoft.com/office/drawing/2014/main" id="{7C86544B-88DF-EDF9-3A3A-CB1DBD5E7F62}"/>
              </a:ext>
            </a:extLst>
          </p:cNvPr>
          <p:cNvSpPr txBox="1"/>
          <p:nvPr/>
        </p:nvSpPr>
        <p:spPr>
          <a:xfrm>
            <a:off x="7870660" y="3148891"/>
            <a:ext cx="3552529" cy="1000274"/>
          </a:xfrm>
          <a:prstGeom prst="rect">
            <a:avLst/>
          </a:prstGeom>
          <a:noFill/>
        </p:spPr>
        <p:txBody>
          <a:bodyPr wrap="square" lIns="182880" rIns="182880" rtlCol="0">
            <a:spAutoFit/>
          </a:bodyPr>
          <a:lstStyle/>
          <a:p>
            <a:pPr>
              <a:spcBef>
                <a:spcPts val="300"/>
              </a:spcBef>
              <a:spcAft>
                <a:spcPts val="300"/>
              </a:spcAft>
            </a:pPr>
            <a:r>
              <a:rPr lang="en-US" sz="1100" b="1" dirty="0">
                <a:solidFill>
                  <a:srgbClr val="FFFFFF"/>
                </a:solidFill>
                <a:cs typeface="Noto Serif Tamil Light" panose="02020402060505020204" pitchFamily="18" charset="0"/>
              </a:rPr>
              <a:t>Subtitle</a:t>
            </a:r>
            <a:endParaRPr lang="en-US" sz="900" u="none" strike="noStrike" dirty="0">
              <a:solidFill>
                <a:srgbClr val="FFFFFF"/>
              </a:solidFill>
              <a:effectLst/>
              <a:cs typeface="Sarabun Light" pitchFamily="2" charset="-34"/>
            </a:endParaRPr>
          </a:p>
          <a:p>
            <a:pPr marL="171450" indent="-171450">
              <a:spcBef>
                <a:spcPts val="300"/>
              </a:spcBef>
              <a:spcAft>
                <a:spcPts val="300"/>
              </a:spcAft>
              <a:buClr>
                <a:schemeClr val="bg1"/>
              </a:buClr>
              <a:buFont typeface="Arial" panose="020B0604020202020204" pitchFamily="34" charset="0"/>
              <a:buChar char="•"/>
            </a:pPr>
            <a:r>
              <a:rPr lang="en-US" sz="1100" u="none" strike="noStrike" dirty="0">
                <a:solidFill>
                  <a:srgbClr val="FFFFFF"/>
                </a:solidFill>
                <a:effectLst/>
                <a:cs typeface="Sarabun Light" pitchFamily="2" charset="-34"/>
              </a:rPr>
              <a:t>This is placeholder text. Be focused and direct.</a:t>
            </a:r>
          </a:p>
          <a:p>
            <a:pPr marL="171450" indent="-171450">
              <a:spcBef>
                <a:spcPts val="300"/>
              </a:spcBef>
              <a:spcAft>
                <a:spcPts val="300"/>
              </a:spcAft>
              <a:buClr>
                <a:schemeClr val="bg1"/>
              </a:buClr>
              <a:buFont typeface="Arial" panose="020B0604020202020204" pitchFamily="34" charset="0"/>
              <a:buChar char="•"/>
            </a:pPr>
            <a:r>
              <a:rPr lang="en-US" sz="1100" u="none" strike="noStrike" dirty="0">
                <a:solidFill>
                  <a:srgbClr val="FFFFFF"/>
                </a:solidFill>
                <a:effectLst/>
                <a:cs typeface="Sarabun Light" pitchFamily="2" charset="-34"/>
              </a:rPr>
              <a:t>This is placeholder text. Be focused and direct.</a:t>
            </a:r>
          </a:p>
          <a:p>
            <a:pPr marL="171450" indent="-171450">
              <a:spcBef>
                <a:spcPts val="300"/>
              </a:spcBef>
              <a:spcAft>
                <a:spcPts val="300"/>
              </a:spcAft>
              <a:buClr>
                <a:schemeClr val="bg1"/>
              </a:buClr>
              <a:buFont typeface="Arial" panose="020B0604020202020204" pitchFamily="34" charset="0"/>
              <a:buChar char="•"/>
            </a:pPr>
            <a:r>
              <a:rPr lang="en-US" sz="1100" u="none" strike="noStrike" dirty="0">
                <a:solidFill>
                  <a:srgbClr val="FFFFFF"/>
                </a:solidFill>
                <a:effectLst/>
                <a:cs typeface="Sarabun Light" pitchFamily="2" charset="-34"/>
              </a:rPr>
              <a:t>This is placeholder text. Be focused and direct.</a:t>
            </a:r>
          </a:p>
        </p:txBody>
      </p:sp>
    </p:spTree>
    <p:extLst>
      <p:ext uri="{BB962C8B-B14F-4D97-AF65-F5344CB8AC3E}">
        <p14:creationId xmlns:p14="http://schemas.microsoft.com/office/powerpoint/2010/main" val="197718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72D17C4E-94E5-EDA1-AC18-0CF365BAF3AF}"/>
              </a:ext>
            </a:extLst>
          </p:cNvPr>
          <p:cNvGraphicFramePr>
            <a:graphicFrameLocks noGrp="1"/>
          </p:cNvGraphicFramePr>
          <p:nvPr>
            <p:extLst>
              <p:ext uri="{D42A27DB-BD31-4B8C-83A1-F6EECF244321}">
                <p14:modId xmlns:p14="http://schemas.microsoft.com/office/powerpoint/2010/main" val="1042391974"/>
              </p:ext>
            </p:extLst>
          </p:nvPr>
        </p:nvGraphicFramePr>
        <p:xfrm>
          <a:off x="749298" y="1981655"/>
          <a:ext cx="10692939" cy="3477960"/>
        </p:xfrm>
        <a:graphic>
          <a:graphicData uri="http://schemas.openxmlformats.org/drawingml/2006/table">
            <a:tbl>
              <a:tblPr/>
              <a:tblGrid>
                <a:gridCol w="1835211">
                  <a:extLst>
                    <a:ext uri="{9D8B030D-6E8A-4147-A177-3AD203B41FA5}">
                      <a16:colId xmlns:a16="http://schemas.microsoft.com/office/drawing/2014/main" val="2444757647"/>
                    </a:ext>
                  </a:extLst>
                </a:gridCol>
                <a:gridCol w="738144">
                  <a:extLst>
                    <a:ext uri="{9D8B030D-6E8A-4147-A177-3AD203B41FA5}">
                      <a16:colId xmlns:a16="http://schemas.microsoft.com/office/drawing/2014/main" val="2683767900"/>
                    </a:ext>
                  </a:extLst>
                </a:gridCol>
                <a:gridCol w="738144">
                  <a:extLst>
                    <a:ext uri="{9D8B030D-6E8A-4147-A177-3AD203B41FA5}">
                      <a16:colId xmlns:a16="http://schemas.microsoft.com/office/drawing/2014/main" val="2133382213"/>
                    </a:ext>
                  </a:extLst>
                </a:gridCol>
                <a:gridCol w="738144">
                  <a:extLst>
                    <a:ext uri="{9D8B030D-6E8A-4147-A177-3AD203B41FA5}">
                      <a16:colId xmlns:a16="http://schemas.microsoft.com/office/drawing/2014/main" val="3118553397"/>
                    </a:ext>
                  </a:extLst>
                </a:gridCol>
                <a:gridCol w="738144">
                  <a:extLst>
                    <a:ext uri="{9D8B030D-6E8A-4147-A177-3AD203B41FA5}">
                      <a16:colId xmlns:a16="http://schemas.microsoft.com/office/drawing/2014/main" val="3340495117"/>
                    </a:ext>
                  </a:extLst>
                </a:gridCol>
                <a:gridCol w="738144">
                  <a:extLst>
                    <a:ext uri="{9D8B030D-6E8A-4147-A177-3AD203B41FA5}">
                      <a16:colId xmlns:a16="http://schemas.microsoft.com/office/drawing/2014/main" val="275104874"/>
                    </a:ext>
                  </a:extLst>
                </a:gridCol>
                <a:gridCol w="738144">
                  <a:extLst>
                    <a:ext uri="{9D8B030D-6E8A-4147-A177-3AD203B41FA5}">
                      <a16:colId xmlns:a16="http://schemas.microsoft.com/office/drawing/2014/main" val="6599678"/>
                    </a:ext>
                  </a:extLst>
                </a:gridCol>
                <a:gridCol w="738144">
                  <a:extLst>
                    <a:ext uri="{9D8B030D-6E8A-4147-A177-3AD203B41FA5}">
                      <a16:colId xmlns:a16="http://schemas.microsoft.com/office/drawing/2014/main" val="278645212"/>
                    </a:ext>
                  </a:extLst>
                </a:gridCol>
                <a:gridCol w="738144">
                  <a:extLst>
                    <a:ext uri="{9D8B030D-6E8A-4147-A177-3AD203B41FA5}">
                      <a16:colId xmlns:a16="http://schemas.microsoft.com/office/drawing/2014/main" val="3925350043"/>
                    </a:ext>
                  </a:extLst>
                </a:gridCol>
                <a:gridCol w="738144">
                  <a:extLst>
                    <a:ext uri="{9D8B030D-6E8A-4147-A177-3AD203B41FA5}">
                      <a16:colId xmlns:a16="http://schemas.microsoft.com/office/drawing/2014/main" val="129193175"/>
                    </a:ext>
                  </a:extLst>
                </a:gridCol>
                <a:gridCol w="738144">
                  <a:extLst>
                    <a:ext uri="{9D8B030D-6E8A-4147-A177-3AD203B41FA5}">
                      <a16:colId xmlns:a16="http://schemas.microsoft.com/office/drawing/2014/main" val="3925980678"/>
                    </a:ext>
                  </a:extLst>
                </a:gridCol>
                <a:gridCol w="738144">
                  <a:extLst>
                    <a:ext uri="{9D8B030D-6E8A-4147-A177-3AD203B41FA5}">
                      <a16:colId xmlns:a16="http://schemas.microsoft.com/office/drawing/2014/main" val="2179348303"/>
                    </a:ext>
                  </a:extLst>
                </a:gridCol>
                <a:gridCol w="738144">
                  <a:extLst>
                    <a:ext uri="{9D8B030D-6E8A-4147-A177-3AD203B41FA5}">
                      <a16:colId xmlns:a16="http://schemas.microsoft.com/office/drawing/2014/main" val="535518949"/>
                    </a:ext>
                  </a:extLst>
                </a:gridCol>
              </a:tblGrid>
              <a:tr h="579660">
                <a:tc>
                  <a:txBody>
                    <a:bodyPr/>
                    <a:lstStyle/>
                    <a:p>
                      <a:pPr algn="ctr"/>
                      <a:endParaRPr lang="en-US" dirty="0"/>
                    </a:p>
                  </a:txBody>
                  <a:tcPr anchor="ctr">
                    <a:lnL w="12700" cmpd="sng">
                      <a:noFill/>
                      <a:prstDash val="solid"/>
                    </a:lnL>
                    <a:lnR w="9525" cap="flat" cmpd="sng" algn="ctr">
                      <a:solidFill>
                        <a:srgbClr val="DBD9D9"/>
                      </a:solidFill>
                      <a:prstDash val="solid"/>
                      <a:round/>
                      <a:headEnd type="none" w="med" len="med"/>
                      <a:tailEnd type="none" w="med" len="med"/>
                    </a:lnR>
                    <a:lnT w="12700" cmpd="sng">
                      <a:noFill/>
                      <a:prstDash val="solid"/>
                    </a:lnT>
                    <a:lnB w="9525" cap="flat" cmpd="sng" algn="ctr">
                      <a:solidFill>
                        <a:srgbClr val="DBD9D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t>Jan</a:t>
                      </a:r>
                      <a:endParaRPr lang="en-US" sz="1200" b="1" dirty="0">
                        <a:solidFill>
                          <a:schemeClr val="tx2"/>
                        </a:solidFill>
                      </a:endParaRPr>
                    </a:p>
                  </a:txBody>
                  <a:tcPr anchor="ctr">
                    <a:lnL w="9525" cap="flat" cmpd="sng" algn="ctr">
                      <a:solidFill>
                        <a:srgbClr val="DBD9D9"/>
                      </a:solidFill>
                      <a:prstDash val="solid"/>
                      <a:round/>
                      <a:headEnd type="none" w="med" len="med"/>
                      <a:tailEnd type="none" w="med" len="med"/>
                    </a:lnL>
                    <a:lnR w="9525" cap="flat" cmpd="sng" algn="ctr">
                      <a:noFill/>
                      <a:prstDash val="solid"/>
                      <a:round/>
                      <a:headEnd type="none" w="med" len="med"/>
                      <a:tailEnd type="none" w="med" len="med"/>
                    </a:lnR>
                    <a:lnT w="12700" cmpd="sng">
                      <a:noFill/>
                      <a:prstDash val="solid"/>
                    </a:lnT>
                    <a:lnB w="9525" cap="flat" cmpd="sng" algn="ctr">
                      <a:solidFill>
                        <a:srgbClr val="DBD9D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t>Feb</a:t>
                      </a:r>
                      <a:endParaRPr lang="en-US" sz="1200" b="1" dirty="0">
                        <a:solidFill>
                          <a:schemeClr val="tx2"/>
                        </a:solidFill>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prstDash val="solid"/>
                    </a:lnT>
                    <a:lnB w="9525" cap="flat" cmpd="sng" algn="ctr">
                      <a:solidFill>
                        <a:srgbClr val="DBD9D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t>Mar</a:t>
                      </a:r>
                      <a:endParaRPr lang="en-US" sz="1200" b="1" dirty="0">
                        <a:solidFill>
                          <a:schemeClr val="tx2"/>
                        </a:solidFill>
                      </a:endParaRPr>
                    </a:p>
                  </a:txBody>
                  <a:tcPr anchor="ctr">
                    <a:lnL w="9525" cap="flat" cmpd="sng" algn="ctr">
                      <a:noFill/>
                      <a:prstDash val="solid"/>
                      <a:round/>
                      <a:headEnd type="none" w="med" len="med"/>
                      <a:tailEnd type="none" w="med" len="med"/>
                    </a:lnL>
                    <a:lnR w="12700" cap="flat" cmpd="sng" algn="ctr">
                      <a:solidFill>
                        <a:srgbClr val="A4A2A2"/>
                      </a:solidFill>
                      <a:prstDash val="solid"/>
                      <a:round/>
                      <a:headEnd type="none" w="med" len="med"/>
                      <a:tailEnd type="none" w="med" len="med"/>
                    </a:lnR>
                    <a:lnT w="12700" cmpd="sng">
                      <a:noFill/>
                      <a:prstDash val="solid"/>
                    </a:lnT>
                    <a:lnB w="9525" cap="flat" cmpd="sng" algn="ctr">
                      <a:solidFill>
                        <a:srgbClr val="DBD9D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t>Apr</a:t>
                      </a:r>
                      <a:endParaRPr lang="en-US" sz="1200" b="1" dirty="0">
                        <a:solidFill>
                          <a:schemeClr val="tx2"/>
                        </a:solidFill>
                      </a:endParaRPr>
                    </a:p>
                  </a:txBody>
                  <a:tcPr anchor="ctr">
                    <a:lnL w="12700" cap="flat" cmpd="sng" algn="ctr">
                      <a:solidFill>
                        <a:srgbClr val="A4A2A2"/>
                      </a:solidFill>
                      <a:prstDash val="solid"/>
                      <a:round/>
                      <a:headEnd type="none" w="med" len="med"/>
                      <a:tailEnd type="none" w="med" len="med"/>
                    </a:lnL>
                    <a:lnR w="9525" cap="flat" cmpd="sng" algn="ctr">
                      <a:noFill/>
                      <a:prstDash val="solid"/>
                      <a:round/>
                      <a:headEnd type="none" w="med" len="med"/>
                      <a:tailEnd type="none" w="med" len="med"/>
                    </a:lnR>
                    <a:lnT w="12700" cmpd="sng">
                      <a:noFill/>
                      <a:prstDash val="solid"/>
                    </a:lnT>
                    <a:lnB w="9525" cap="flat" cmpd="sng" algn="ctr">
                      <a:solidFill>
                        <a:srgbClr val="DBD9D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t>May</a:t>
                      </a:r>
                      <a:endParaRPr lang="en-US" sz="1200" b="1" dirty="0">
                        <a:solidFill>
                          <a:schemeClr val="tx2"/>
                        </a:solidFill>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prstDash val="solid"/>
                    </a:lnT>
                    <a:lnB w="9525" cap="flat" cmpd="sng" algn="ctr">
                      <a:solidFill>
                        <a:srgbClr val="DBD9D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t>Jun</a:t>
                      </a:r>
                      <a:endParaRPr lang="en-US" sz="1200" b="1" dirty="0">
                        <a:solidFill>
                          <a:schemeClr val="tx2"/>
                        </a:solidFill>
                      </a:endParaRPr>
                    </a:p>
                  </a:txBody>
                  <a:tcPr anchor="ctr">
                    <a:lnL w="9525" cap="flat" cmpd="sng" algn="ctr">
                      <a:noFill/>
                      <a:prstDash val="solid"/>
                      <a:round/>
                      <a:headEnd type="none" w="med" len="med"/>
                      <a:tailEnd type="none" w="med" len="med"/>
                    </a:lnL>
                    <a:lnR w="12700" cap="flat" cmpd="sng" algn="ctr">
                      <a:solidFill>
                        <a:srgbClr val="A4A2A2"/>
                      </a:solidFill>
                      <a:prstDash val="solid"/>
                      <a:round/>
                      <a:headEnd type="none" w="med" len="med"/>
                      <a:tailEnd type="none" w="med" len="med"/>
                    </a:lnR>
                    <a:lnT w="12700" cmpd="sng">
                      <a:noFill/>
                      <a:prstDash val="solid"/>
                    </a:lnT>
                    <a:lnB w="9525" cap="flat" cmpd="sng" algn="ctr">
                      <a:solidFill>
                        <a:srgbClr val="DBD9D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t>Jul</a:t>
                      </a:r>
                      <a:endParaRPr lang="en-US" sz="1200" b="1" dirty="0">
                        <a:solidFill>
                          <a:schemeClr val="tx2"/>
                        </a:solidFill>
                      </a:endParaRPr>
                    </a:p>
                  </a:txBody>
                  <a:tcPr anchor="ctr">
                    <a:lnL w="12700" cap="flat" cmpd="sng" algn="ctr">
                      <a:solidFill>
                        <a:srgbClr val="A4A2A2"/>
                      </a:solidFill>
                      <a:prstDash val="solid"/>
                      <a:round/>
                      <a:headEnd type="none" w="med" len="med"/>
                      <a:tailEnd type="none" w="med" len="med"/>
                    </a:lnL>
                    <a:lnR w="9525" cap="flat" cmpd="sng" algn="ctr">
                      <a:noFill/>
                      <a:prstDash val="solid"/>
                      <a:round/>
                      <a:headEnd type="none" w="med" len="med"/>
                      <a:tailEnd type="none" w="med" len="med"/>
                    </a:lnR>
                    <a:lnT w="12700" cmpd="sng">
                      <a:noFill/>
                      <a:prstDash val="solid"/>
                    </a:lnT>
                    <a:lnB w="9525" cap="flat" cmpd="sng" algn="ctr">
                      <a:solidFill>
                        <a:srgbClr val="DBD9D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t>Aug</a:t>
                      </a:r>
                      <a:endParaRPr lang="en-US" sz="1200" b="1" dirty="0">
                        <a:solidFill>
                          <a:schemeClr val="tx2"/>
                        </a:solidFill>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prstDash val="solid"/>
                    </a:lnT>
                    <a:lnB w="9525" cap="flat" cmpd="sng" algn="ctr">
                      <a:solidFill>
                        <a:srgbClr val="DBD9D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t>Sep</a:t>
                      </a:r>
                      <a:endParaRPr lang="en-US" sz="1200" b="1" dirty="0">
                        <a:solidFill>
                          <a:schemeClr val="tx2"/>
                        </a:solidFill>
                      </a:endParaRPr>
                    </a:p>
                  </a:txBody>
                  <a:tcPr anchor="ctr">
                    <a:lnL w="9525" cap="flat" cmpd="sng" algn="ctr">
                      <a:noFill/>
                      <a:prstDash val="solid"/>
                      <a:round/>
                      <a:headEnd type="none" w="med" len="med"/>
                      <a:tailEnd type="none" w="med" len="med"/>
                    </a:lnL>
                    <a:lnR w="12700" cap="flat" cmpd="sng" algn="ctr">
                      <a:solidFill>
                        <a:srgbClr val="A4A2A2"/>
                      </a:solidFill>
                      <a:prstDash val="solid"/>
                      <a:round/>
                      <a:headEnd type="none" w="med" len="med"/>
                      <a:tailEnd type="none" w="med" len="med"/>
                    </a:lnR>
                    <a:lnT w="12700" cmpd="sng">
                      <a:noFill/>
                      <a:prstDash val="solid"/>
                    </a:lnT>
                    <a:lnB w="9525" cap="flat" cmpd="sng" algn="ctr">
                      <a:solidFill>
                        <a:srgbClr val="DBD9D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t>Oct</a:t>
                      </a:r>
                      <a:endParaRPr lang="en-US" sz="1200" b="1" dirty="0">
                        <a:solidFill>
                          <a:schemeClr val="tx2"/>
                        </a:solidFill>
                      </a:endParaRPr>
                    </a:p>
                  </a:txBody>
                  <a:tcPr anchor="ctr">
                    <a:lnL w="12700" cap="flat" cmpd="sng" algn="ctr">
                      <a:solidFill>
                        <a:srgbClr val="A4A2A2"/>
                      </a:solidFill>
                      <a:prstDash val="solid"/>
                      <a:round/>
                      <a:headEnd type="none" w="med" len="med"/>
                      <a:tailEnd type="none" w="med" len="med"/>
                    </a:lnL>
                    <a:lnR w="9525" cap="flat" cmpd="sng" algn="ctr">
                      <a:noFill/>
                      <a:prstDash val="solid"/>
                      <a:round/>
                      <a:headEnd type="none" w="med" len="med"/>
                      <a:tailEnd type="none" w="med" len="med"/>
                    </a:lnR>
                    <a:lnT w="12700" cmpd="sng">
                      <a:noFill/>
                      <a:prstDash val="solid"/>
                    </a:lnT>
                    <a:lnB w="9525" cap="flat" cmpd="sng" algn="ctr">
                      <a:solidFill>
                        <a:srgbClr val="DBD9D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t>Nov</a:t>
                      </a:r>
                      <a:endParaRPr lang="en-US" sz="1200" b="1" dirty="0">
                        <a:solidFill>
                          <a:schemeClr val="tx2"/>
                        </a:solidFill>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prstDash val="solid"/>
                    </a:lnT>
                    <a:lnB w="9525" cap="flat" cmpd="sng" algn="ctr">
                      <a:solidFill>
                        <a:srgbClr val="DBD9D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t>Dec</a:t>
                      </a:r>
                      <a:endParaRPr lang="en-US" sz="1200" b="1" dirty="0">
                        <a:solidFill>
                          <a:schemeClr val="tx2"/>
                        </a:solidFill>
                      </a:endParaRPr>
                    </a:p>
                  </a:txBody>
                  <a:tcPr anchor="ctr">
                    <a:lnL w="9525" cap="flat" cmpd="sng" algn="ctr">
                      <a:noFill/>
                      <a:prstDash val="solid"/>
                      <a:round/>
                      <a:headEnd type="none" w="med" len="med"/>
                      <a:tailEnd type="none" w="med" len="med"/>
                    </a:lnL>
                    <a:lnR w="9525" cap="flat" cmpd="sng" algn="ctr">
                      <a:solidFill>
                        <a:srgbClr val="DBD9D9"/>
                      </a:solidFill>
                      <a:prstDash val="solid"/>
                      <a:round/>
                      <a:headEnd type="none" w="med" len="med"/>
                      <a:tailEnd type="none" w="med" len="med"/>
                    </a:lnR>
                    <a:lnT w="12700" cmpd="sng">
                      <a:noFill/>
                      <a:prstDash val="solid"/>
                    </a:lnT>
                    <a:lnB w="9525" cap="flat" cmpd="sng" algn="ctr">
                      <a:solidFill>
                        <a:srgbClr val="DBD9D9"/>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3055575"/>
                  </a:ext>
                </a:extLst>
              </a:tr>
              <a:tr h="579660">
                <a:tc>
                  <a:txBody>
                    <a:bodyPr/>
                    <a:lstStyle/>
                    <a:p>
                      <a:pPr algn="l">
                        <a:lnSpc>
                          <a:spcPct val="80000"/>
                        </a:lnSpc>
                      </a:pPr>
                      <a:r>
                        <a:rPr lang="en-US" sz="1200" dirty="0"/>
                        <a:t>Project or initiative</a:t>
                      </a:r>
                      <a:endParaRPr lang="en-US" sz="1200" dirty="0">
                        <a:solidFill>
                          <a:schemeClr val="tx1"/>
                        </a:solidFill>
                        <a:latin typeface="+mn-lt"/>
                      </a:endParaRPr>
                    </a:p>
                  </a:txBody>
                  <a:tcPr anchor="ctr">
                    <a:lnL w="12700" cmpd="sng">
                      <a:noFill/>
                      <a:prstDash val="solid"/>
                    </a:lnL>
                    <a:lnR w="9525" cap="flat" cmpd="sng" algn="ctr">
                      <a:solidFill>
                        <a:srgbClr val="DBD9D9"/>
                      </a:solidFill>
                      <a:prstDash val="solid"/>
                      <a:round/>
                      <a:headEnd type="none" w="med" len="med"/>
                      <a:tailEnd type="none" w="med" len="med"/>
                    </a:lnR>
                    <a:lnT w="9525" cap="flat" cmpd="sng" algn="ctr">
                      <a:solidFill>
                        <a:srgbClr val="DBD9D9"/>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algn="r"/>
                      <a:endParaRPr lang="en-US" dirty="0"/>
                    </a:p>
                  </a:txBody>
                  <a:tcPr anchor="ctr">
                    <a:lnL w="9525" cap="flat" cmpd="sng" algn="ctr">
                      <a:solidFill>
                        <a:srgbClr val="DBD9D9"/>
                      </a:solidFill>
                      <a:prstDash val="solid"/>
                      <a:round/>
                      <a:headEnd type="none" w="med" len="med"/>
                      <a:tailEnd type="none" w="med" len="med"/>
                    </a:lnL>
                    <a:lnR w="9525" cap="flat" cmpd="sng" algn="ctr">
                      <a:solidFill>
                        <a:srgbClr val="DBD9D9"/>
                      </a:solidFill>
                      <a:prstDash val="solid"/>
                      <a:round/>
                      <a:headEnd type="none" w="med" len="med"/>
                      <a:tailEnd type="none" w="med" len="med"/>
                    </a:lnR>
                    <a:lnT w="9525" cap="flat" cmpd="sng" algn="ctr">
                      <a:solidFill>
                        <a:srgbClr val="DBD9D9"/>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algn="r"/>
                      <a:endParaRPr lang="en-US" dirty="0"/>
                    </a:p>
                  </a:txBody>
                  <a:tcPr anchor="ctr">
                    <a:lnL w="9525" cap="flat" cmpd="sng" algn="ctr">
                      <a:solidFill>
                        <a:srgbClr val="DBD9D9"/>
                      </a:solidFill>
                      <a:prstDash val="solid"/>
                      <a:round/>
                      <a:headEnd type="none" w="med" len="med"/>
                      <a:tailEnd type="none" w="med" len="med"/>
                    </a:lnL>
                    <a:lnR w="9525" cap="flat" cmpd="sng" algn="ctr">
                      <a:solidFill>
                        <a:srgbClr val="DBD9D9"/>
                      </a:solidFill>
                      <a:prstDash val="solid"/>
                      <a:round/>
                      <a:headEnd type="none" w="med" len="med"/>
                      <a:tailEnd type="none" w="med" len="med"/>
                    </a:lnR>
                    <a:lnT w="9525" cap="flat" cmpd="sng" algn="ctr">
                      <a:solidFill>
                        <a:srgbClr val="DBD9D9"/>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algn="r"/>
                      <a:endParaRPr lang="en-US" dirty="0"/>
                    </a:p>
                  </a:txBody>
                  <a:tcPr anchor="ctr">
                    <a:lnL w="9525" cap="flat" cmpd="sng" algn="ctr">
                      <a:solidFill>
                        <a:srgbClr val="DBD9D9"/>
                      </a:solidFill>
                      <a:prstDash val="solid"/>
                      <a:round/>
                      <a:headEnd type="none" w="med" len="med"/>
                      <a:tailEnd type="none" w="med" len="med"/>
                    </a:lnL>
                    <a:lnR w="12700" cap="flat" cmpd="sng" algn="ctr">
                      <a:solidFill>
                        <a:srgbClr val="A4A2A2"/>
                      </a:solidFill>
                      <a:prstDash val="solid"/>
                      <a:round/>
                      <a:headEnd type="none" w="med" len="med"/>
                      <a:tailEnd type="none" w="med" len="med"/>
                    </a:lnR>
                    <a:lnT w="9525" cap="flat" cmpd="sng" algn="ctr">
                      <a:solidFill>
                        <a:srgbClr val="DBD9D9"/>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algn="r"/>
                      <a:endParaRPr lang="en-US" dirty="0"/>
                    </a:p>
                  </a:txBody>
                  <a:tcPr anchor="ctr">
                    <a:lnL w="12700" cap="flat" cmpd="sng" algn="ctr">
                      <a:solidFill>
                        <a:srgbClr val="A4A2A2"/>
                      </a:solidFill>
                      <a:prstDash val="solid"/>
                      <a:round/>
                      <a:headEnd type="none" w="med" len="med"/>
                      <a:tailEnd type="none" w="med" len="med"/>
                    </a:lnL>
                    <a:lnR w="9525" cap="flat" cmpd="sng" algn="ctr">
                      <a:solidFill>
                        <a:srgbClr val="DBD9D9"/>
                      </a:solidFill>
                      <a:prstDash val="solid"/>
                      <a:round/>
                      <a:headEnd type="none" w="med" len="med"/>
                      <a:tailEnd type="none" w="med" len="med"/>
                    </a:lnR>
                    <a:lnT w="9525" cap="flat" cmpd="sng" algn="ctr">
                      <a:solidFill>
                        <a:srgbClr val="DBD9D9"/>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algn="r"/>
                      <a:endParaRPr lang="en-US" dirty="0"/>
                    </a:p>
                  </a:txBody>
                  <a:tcPr anchor="ctr">
                    <a:lnL w="9525" cap="flat" cmpd="sng" algn="ctr">
                      <a:solidFill>
                        <a:srgbClr val="DBD9D9"/>
                      </a:solidFill>
                      <a:prstDash val="solid"/>
                      <a:round/>
                      <a:headEnd type="none" w="med" len="med"/>
                      <a:tailEnd type="none" w="med" len="med"/>
                    </a:lnL>
                    <a:lnR w="9525" cap="flat" cmpd="sng" algn="ctr">
                      <a:solidFill>
                        <a:srgbClr val="DBD9D9"/>
                      </a:solidFill>
                      <a:prstDash val="solid"/>
                      <a:round/>
                      <a:headEnd type="none" w="med" len="med"/>
                      <a:tailEnd type="none" w="med" len="med"/>
                    </a:lnR>
                    <a:lnT w="9525" cap="flat" cmpd="sng" algn="ctr">
                      <a:solidFill>
                        <a:srgbClr val="DBD9D9"/>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algn="r"/>
                      <a:endParaRPr lang="en-US" dirty="0"/>
                    </a:p>
                  </a:txBody>
                  <a:tcPr anchor="ctr">
                    <a:lnL w="9525" cap="flat" cmpd="sng" algn="ctr">
                      <a:solidFill>
                        <a:srgbClr val="DBD9D9"/>
                      </a:solidFill>
                      <a:prstDash val="solid"/>
                      <a:round/>
                      <a:headEnd type="none" w="med" len="med"/>
                      <a:tailEnd type="none" w="med" len="med"/>
                    </a:lnL>
                    <a:lnR w="12700" cap="flat" cmpd="sng" algn="ctr">
                      <a:solidFill>
                        <a:srgbClr val="A4A2A2"/>
                      </a:solidFill>
                      <a:prstDash val="solid"/>
                      <a:round/>
                      <a:headEnd type="none" w="med" len="med"/>
                      <a:tailEnd type="none" w="med" len="med"/>
                    </a:lnR>
                    <a:lnT w="9525" cap="flat" cmpd="sng" algn="ctr">
                      <a:solidFill>
                        <a:srgbClr val="DBD9D9"/>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algn="r"/>
                      <a:endParaRPr lang="en-US" dirty="0"/>
                    </a:p>
                  </a:txBody>
                  <a:tcPr anchor="ctr">
                    <a:lnL w="12700" cap="flat" cmpd="sng" algn="ctr">
                      <a:solidFill>
                        <a:srgbClr val="A4A2A2"/>
                      </a:solidFill>
                      <a:prstDash val="solid"/>
                      <a:round/>
                      <a:headEnd type="none" w="med" len="med"/>
                      <a:tailEnd type="none" w="med" len="med"/>
                    </a:lnL>
                    <a:lnR w="9525" cap="flat" cmpd="sng" algn="ctr">
                      <a:solidFill>
                        <a:srgbClr val="DBD9D9"/>
                      </a:solidFill>
                      <a:prstDash val="solid"/>
                      <a:round/>
                      <a:headEnd type="none" w="med" len="med"/>
                      <a:tailEnd type="none" w="med" len="med"/>
                    </a:lnR>
                    <a:lnT w="9525" cap="flat" cmpd="sng" algn="ctr">
                      <a:solidFill>
                        <a:srgbClr val="DBD9D9"/>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algn="r"/>
                      <a:endParaRPr lang="en-US" dirty="0"/>
                    </a:p>
                  </a:txBody>
                  <a:tcPr anchor="ctr">
                    <a:lnL w="9525" cap="flat" cmpd="sng" algn="ctr">
                      <a:solidFill>
                        <a:srgbClr val="DBD9D9"/>
                      </a:solidFill>
                      <a:prstDash val="solid"/>
                      <a:round/>
                      <a:headEnd type="none" w="med" len="med"/>
                      <a:tailEnd type="none" w="med" len="med"/>
                    </a:lnL>
                    <a:lnR w="9525" cap="flat" cmpd="sng" algn="ctr">
                      <a:solidFill>
                        <a:srgbClr val="DBD9D9"/>
                      </a:solidFill>
                      <a:prstDash val="solid"/>
                      <a:round/>
                      <a:headEnd type="none" w="med" len="med"/>
                      <a:tailEnd type="none" w="med" len="med"/>
                    </a:lnR>
                    <a:lnT w="9525" cap="flat" cmpd="sng" algn="ctr">
                      <a:solidFill>
                        <a:srgbClr val="DBD9D9"/>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algn="r"/>
                      <a:endParaRPr lang="en-US" dirty="0"/>
                    </a:p>
                  </a:txBody>
                  <a:tcPr anchor="ctr">
                    <a:lnL w="9525" cap="flat" cmpd="sng" algn="ctr">
                      <a:solidFill>
                        <a:srgbClr val="DBD9D9"/>
                      </a:solidFill>
                      <a:prstDash val="solid"/>
                      <a:round/>
                      <a:headEnd type="none" w="med" len="med"/>
                      <a:tailEnd type="none" w="med" len="med"/>
                    </a:lnL>
                    <a:lnR w="12700" cap="flat" cmpd="sng" algn="ctr">
                      <a:solidFill>
                        <a:srgbClr val="A4A2A2"/>
                      </a:solidFill>
                      <a:prstDash val="solid"/>
                      <a:round/>
                      <a:headEnd type="none" w="med" len="med"/>
                      <a:tailEnd type="none" w="med" len="med"/>
                    </a:lnR>
                    <a:lnT w="9525" cap="flat" cmpd="sng" algn="ctr">
                      <a:solidFill>
                        <a:srgbClr val="DBD9D9"/>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algn="r"/>
                      <a:endParaRPr lang="en-US" dirty="0"/>
                    </a:p>
                  </a:txBody>
                  <a:tcPr anchor="ctr">
                    <a:lnL w="12700" cap="flat" cmpd="sng" algn="ctr">
                      <a:solidFill>
                        <a:srgbClr val="A4A2A2"/>
                      </a:solidFill>
                      <a:prstDash val="solid"/>
                      <a:round/>
                      <a:headEnd type="none" w="med" len="med"/>
                      <a:tailEnd type="none" w="med" len="med"/>
                    </a:lnL>
                    <a:lnR w="9525" cap="flat" cmpd="sng" algn="ctr">
                      <a:solidFill>
                        <a:srgbClr val="DBD9D9"/>
                      </a:solidFill>
                      <a:prstDash val="solid"/>
                      <a:round/>
                      <a:headEnd type="none" w="med" len="med"/>
                      <a:tailEnd type="none" w="med" len="med"/>
                    </a:lnR>
                    <a:lnT w="9525" cap="flat" cmpd="sng" algn="ctr">
                      <a:solidFill>
                        <a:srgbClr val="DBD9D9"/>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algn="r"/>
                      <a:endParaRPr lang="en-US" dirty="0"/>
                    </a:p>
                  </a:txBody>
                  <a:tcPr anchor="ctr">
                    <a:lnL w="9525" cap="flat" cmpd="sng" algn="ctr">
                      <a:solidFill>
                        <a:srgbClr val="DBD9D9"/>
                      </a:solidFill>
                      <a:prstDash val="solid"/>
                      <a:round/>
                      <a:headEnd type="none" w="med" len="med"/>
                      <a:tailEnd type="none" w="med" len="med"/>
                    </a:lnL>
                    <a:lnR w="9525" cap="flat" cmpd="sng" algn="ctr">
                      <a:solidFill>
                        <a:srgbClr val="DBD9D9"/>
                      </a:solidFill>
                      <a:prstDash val="solid"/>
                      <a:round/>
                      <a:headEnd type="none" w="med" len="med"/>
                      <a:tailEnd type="none" w="med" len="med"/>
                    </a:lnR>
                    <a:lnT w="9525" cap="flat" cmpd="sng" algn="ctr">
                      <a:solidFill>
                        <a:srgbClr val="DBD9D9"/>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algn="r"/>
                      <a:endParaRPr lang="en-US" dirty="0"/>
                    </a:p>
                  </a:txBody>
                  <a:tcPr anchor="ctr">
                    <a:lnL w="9525" cap="flat" cmpd="sng" algn="ctr">
                      <a:solidFill>
                        <a:srgbClr val="DBD9D9"/>
                      </a:solidFill>
                      <a:prstDash val="solid"/>
                      <a:round/>
                      <a:headEnd type="none" w="med" len="med"/>
                      <a:tailEnd type="none" w="med" len="med"/>
                    </a:lnL>
                    <a:lnR w="9525" cap="flat" cmpd="sng" algn="ctr">
                      <a:solidFill>
                        <a:srgbClr val="DBD9D9"/>
                      </a:solidFill>
                      <a:prstDash val="solid"/>
                      <a:round/>
                      <a:headEnd type="none" w="med" len="med"/>
                      <a:tailEnd type="none" w="med" len="med"/>
                    </a:lnR>
                    <a:lnT w="9525" cap="flat" cmpd="sng" algn="ctr">
                      <a:solidFill>
                        <a:srgbClr val="DBD9D9"/>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163430139"/>
                  </a:ext>
                </a:extLst>
              </a:tr>
              <a:tr h="579660">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rPr>
                        <a:t>Project or initiative</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prstDash val="solid"/>
                    </a:lnL>
                    <a:lnR w="9525" cap="flat" cmpd="sng" algn="ctr">
                      <a:solidFill>
                        <a:srgbClr val="DBD9D9"/>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F1F1F1"/>
                    </a:solidFill>
                  </a:tcPr>
                </a:tc>
                <a:tc>
                  <a:txBody>
                    <a:bodyPr/>
                    <a:lstStyle/>
                    <a:p>
                      <a:pPr algn="r"/>
                      <a:endParaRPr lang="en-US" dirty="0"/>
                    </a:p>
                  </a:txBody>
                  <a:tcPr anchor="ctr">
                    <a:lnL w="9525" cap="flat" cmpd="sng" algn="ctr">
                      <a:solidFill>
                        <a:srgbClr val="DBD9D9"/>
                      </a:solidFill>
                      <a:prstDash val="solid"/>
                      <a:round/>
                      <a:headEnd type="none" w="med" len="med"/>
                      <a:tailEnd type="none" w="med" len="med"/>
                    </a:lnL>
                    <a:lnR w="9525" cap="flat" cmpd="sng" algn="ctr">
                      <a:solidFill>
                        <a:srgbClr val="DBD9D9"/>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F1F1F1"/>
                    </a:solidFill>
                  </a:tcPr>
                </a:tc>
                <a:tc>
                  <a:txBody>
                    <a:bodyPr/>
                    <a:lstStyle/>
                    <a:p>
                      <a:pPr algn="r"/>
                      <a:endParaRPr lang="en-US" dirty="0"/>
                    </a:p>
                  </a:txBody>
                  <a:tcPr anchor="ctr">
                    <a:lnL w="9525" cap="flat" cmpd="sng" algn="ctr">
                      <a:solidFill>
                        <a:srgbClr val="DBD9D9"/>
                      </a:solidFill>
                      <a:prstDash val="solid"/>
                      <a:round/>
                      <a:headEnd type="none" w="med" len="med"/>
                      <a:tailEnd type="none" w="med" len="med"/>
                    </a:lnL>
                    <a:lnR w="9525" cap="flat" cmpd="sng" algn="ctr">
                      <a:solidFill>
                        <a:srgbClr val="DBD9D9"/>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F1F1F1"/>
                    </a:solidFill>
                  </a:tcPr>
                </a:tc>
                <a:tc>
                  <a:txBody>
                    <a:bodyPr/>
                    <a:lstStyle/>
                    <a:p>
                      <a:pPr algn="r"/>
                      <a:endParaRPr lang="en-US" dirty="0"/>
                    </a:p>
                  </a:txBody>
                  <a:tcPr anchor="ctr">
                    <a:lnL w="9525" cap="flat" cmpd="sng" algn="ctr">
                      <a:solidFill>
                        <a:srgbClr val="DBD9D9"/>
                      </a:solidFill>
                      <a:prstDash val="solid"/>
                      <a:round/>
                      <a:headEnd type="none" w="med" len="med"/>
                      <a:tailEnd type="none" w="med" len="med"/>
                    </a:lnL>
                    <a:lnR w="12700" cap="flat" cmpd="sng" algn="ctr">
                      <a:solidFill>
                        <a:srgbClr val="A4A2A2"/>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F1F1F1"/>
                    </a:solidFill>
                  </a:tcPr>
                </a:tc>
                <a:tc>
                  <a:txBody>
                    <a:bodyPr/>
                    <a:lstStyle/>
                    <a:p>
                      <a:pPr algn="r"/>
                      <a:endParaRPr lang="en-US" dirty="0"/>
                    </a:p>
                  </a:txBody>
                  <a:tcPr anchor="ctr">
                    <a:lnL w="12700" cap="flat" cmpd="sng" algn="ctr">
                      <a:solidFill>
                        <a:srgbClr val="A4A2A2"/>
                      </a:solidFill>
                      <a:prstDash val="solid"/>
                      <a:round/>
                      <a:headEnd type="none" w="med" len="med"/>
                      <a:tailEnd type="none" w="med" len="med"/>
                    </a:lnL>
                    <a:lnR w="9525" cap="flat" cmpd="sng" algn="ctr">
                      <a:solidFill>
                        <a:srgbClr val="DBD9D9"/>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F1F1F1"/>
                    </a:solidFill>
                  </a:tcPr>
                </a:tc>
                <a:tc>
                  <a:txBody>
                    <a:bodyPr/>
                    <a:lstStyle/>
                    <a:p>
                      <a:pPr algn="r"/>
                      <a:endParaRPr lang="en-US" dirty="0"/>
                    </a:p>
                  </a:txBody>
                  <a:tcPr anchor="ctr">
                    <a:lnL w="9525" cap="flat" cmpd="sng" algn="ctr">
                      <a:solidFill>
                        <a:srgbClr val="DBD9D9"/>
                      </a:solidFill>
                      <a:prstDash val="solid"/>
                      <a:round/>
                      <a:headEnd type="none" w="med" len="med"/>
                      <a:tailEnd type="none" w="med" len="med"/>
                    </a:lnL>
                    <a:lnR w="9525" cap="flat" cmpd="sng" algn="ctr">
                      <a:solidFill>
                        <a:srgbClr val="DBD9D9"/>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F1F1F1"/>
                    </a:solidFill>
                  </a:tcPr>
                </a:tc>
                <a:tc>
                  <a:txBody>
                    <a:bodyPr/>
                    <a:lstStyle/>
                    <a:p>
                      <a:pPr algn="r"/>
                      <a:endParaRPr lang="en-US" dirty="0"/>
                    </a:p>
                  </a:txBody>
                  <a:tcPr anchor="ctr">
                    <a:lnL w="9525" cap="flat" cmpd="sng" algn="ctr">
                      <a:solidFill>
                        <a:srgbClr val="DBD9D9"/>
                      </a:solidFill>
                      <a:prstDash val="solid"/>
                      <a:round/>
                      <a:headEnd type="none" w="med" len="med"/>
                      <a:tailEnd type="none" w="med" len="med"/>
                    </a:lnL>
                    <a:lnR w="12700" cap="flat" cmpd="sng" algn="ctr">
                      <a:solidFill>
                        <a:srgbClr val="A4A2A2"/>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F1F1F1"/>
                    </a:solidFill>
                  </a:tcPr>
                </a:tc>
                <a:tc>
                  <a:txBody>
                    <a:bodyPr/>
                    <a:lstStyle/>
                    <a:p>
                      <a:pPr algn="r"/>
                      <a:endParaRPr lang="en-US" dirty="0"/>
                    </a:p>
                  </a:txBody>
                  <a:tcPr anchor="ctr">
                    <a:lnL w="12700" cap="flat" cmpd="sng" algn="ctr">
                      <a:solidFill>
                        <a:srgbClr val="A4A2A2"/>
                      </a:solidFill>
                      <a:prstDash val="solid"/>
                      <a:round/>
                      <a:headEnd type="none" w="med" len="med"/>
                      <a:tailEnd type="none" w="med" len="med"/>
                    </a:lnL>
                    <a:lnR w="9525" cap="flat" cmpd="sng" algn="ctr">
                      <a:solidFill>
                        <a:srgbClr val="DBD9D9"/>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F1F1F1"/>
                    </a:solidFill>
                  </a:tcPr>
                </a:tc>
                <a:tc>
                  <a:txBody>
                    <a:bodyPr/>
                    <a:lstStyle/>
                    <a:p>
                      <a:pPr algn="r"/>
                      <a:endParaRPr lang="en-US" dirty="0"/>
                    </a:p>
                  </a:txBody>
                  <a:tcPr anchor="ctr">
                    <a:lnL w="9525" cap="flat" cmpd="sng" algn="ctr">
                      <a:solidFill>
                        <a:srgbClr val="DBD9D9"/>
                      </a:solidFill>
                      <a:prstDash val="solid"/>
                      <a:round/>
                      <a:headEnd type="none" w="med" len="med"/>
                      <a:tailEnd type="none" w="med" len="med"/>
                    </a:lnL>
                    <a:lnR w="9525" cap="flat" cmpd="sng" algn="ctr">
                      <a:solidFill>
                        <a:srgbClr val="DBD9D9"/>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F1F1F1"/>
                    </a:solidFill>
                  </a:tcPr>
                </a:tc>
                <a:tc>
                  <a:txBody>
                    <a:bodyPr/>
                    <a:lstStyle/>
                    <a:p>
                      <a:pPr algn="r"/>
                      <a:endParaRPr lang="en-US" dirty="0"/>
                    </a:p>
                  </a:txBody>
                  <a:tcPr anchor="ctr">
                    <a:lnL w="9525" cap="flat" cmpd="sng" algn="ctr">
                      <a:solidFill>
                        <a:srgbClr val="DBD9D9"/>
                      </a:solidFill>
                      <a:prstDash val="solid"/>
                      <a:round/>
                      <a:headEnd type="none" w="med" len="med"/>
                      <a:tailEnd type="none" w="med" len="med"/>
                    </a:lnL>
                    <a:lnR w="12700" cap="flat" cmpd="sng" algn="ctr">
                      <a:solidFill>
                        <a:srgbClr val="A4A2A2"/>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F1F1F1"/>
                    </a:solidFill>
                  </a:tcPr>
                </a:tc>
                <a:tc>
                  <a:txBody>
                    <a:bodyPr/>
                    <a:lstStyle/>
                    <a:p>
                      <a:pPr algn="r"/>
                      <a:endParaRPr lang="en-US" dirty="0"/>
                    </a:p>
                  </a:txBody>
                  <a:tcPr anchor="ctr">
                    <a:lnL w="12700" cap="flat" cmpd="sng" algn="ctr">
                      <a:solidFill>
                        <a:srgbClr val="A4A2A2"/>
                      </a:solidFill>
                      <a:prstDash val="solid"/>
                      <a:round/>
                      <a:headEnd type="none" w="med" len="med"/>
                      <a:tailEnd type="none" w="med" len="med"/>
                    </a:lnL>
                    <a:lnR w="9525" cap="flat" cmpd="sng" algn="ctr">
                      <a:solidFill>
                        <a:srgbClr val="DBD9D9"/>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F1F1F1"/>
                    </a:solidFill>
                  </a:tcPr>
                </a:tc>
                <a:tc>
                  <a:txBody>
                    <a:bodyPr/>
                    <a:lstStyle/>
                    <a:p>
                      <a:pPr algn="r"/>
                      <a:endParaRPr lang="en-US" dirty="0"/>
                    </a:p>
                  </a:txBody>
                  <a:tcPr anchor="ctr">
                    <a:lnL w="9525" cap="flat" cmpd="sng" algn="ctr">
                      <a:solidFill>
                        <a:srgbClr val="DBD9D9"/>
                      </a:solidFill>
                      <a:prstDash val="solid"/>
                      <a:round/>
                      <a:headEnd type="none" w="med" len="med"/>
                      <a:tailEnd type="none" w="med" len="med"/>
                    </a:lnL>
                    <a:lnR w="9525" cap="flat" cmpd="sng" algn="ctr">
                      <a:solidFill>
                        <a:srgbClr val="DBD9D9"/>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F1F1F1"/>
                    </a:solidFill>
                  </a:tcPr>
                </a:tc>
                <a:tc>
                  <a:txBody>
                    <a:bodyPr/>
                    <a:lstStyle/>
                    <a:p>
                      <a:pPr algn="r"/>
                      <a:endParaRPr lang="en-US" dirty="0"/>
                    </a:p>
                  </a:txBody>
                  <a:tcPr anchor="ctr">
                    <a:lnL w="9525" cap="flat" cmpd="sng" algn="ctr">
                      <a:solidFill>
                        <a:srgbClr val="DBD9D9"/>
                      </a:solidFill>
                      <a:prstDash val="solid"/>
                      <a:round/>
                      <a:headEnd type="none" w="med" len="med"/>
                      <a:tailEnd type="none" w="med" len="med"/>
                    </a:lnL>
                    <a:lnR w="9525" cap="flat" cmpd="sng" algn="ctr">
                      <a:solidFill>
                        <a:srgbClr val="DBD9D9"/>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F1F1F1"/>
                    </a:solidFill>
                  </a:tcPr>
                </a:tc>
                <a:extLst>
                  <a:ext uri="{0D108BD9-81ED-4DB2-BD59-A6C34878D82A}">
                    <a16:rowId xmlns:a16="http://schemas.microsoft.com/office/drawing/2014/main" val="3685033396"/>
                  </a:ext>
                </a:extLst>
              </a:tr>
              <a:tr h="579660">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rPr>
                        <a:t>Project or initiative</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prstDash val="solid"/>
                    </a:lnL>
                    <a:lnR w="9525" cap="flat" cmpd="sng" algn="ctr">
                      <a:solidFill>
                        <a:srgbClr val="DBD9D9"/>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endParaRPr lang="en-US" dirty="0"/>
                    </a:p>
                  </a:txBody>
                  <a:tcPr anchor="ctr">
                    <a:lnL w="9525" cap="flat" cmpd="sng" algn="ctr">
                      <a:solidFill>
                        <a:srgbClr val="DBD9D9"/>
                      </a:solidFill>
                      <a:prstDash val="solid"/>
                      <a:round/>
                      <a:headEnd type="none" w="med" len="med"/>
                      <a:tailEnd type="none" w="med" len="med"/>
                    </a:lnL>
                    <a:lnR w="9525" cap="flat" cmpd="sng" algn="ctr">
                      <a:solidFill>
                        <a:srgbClr val="DBD9D9"/>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endParaRPr lang="en-US" dirty="0"/>
                    </a:p>
                  </a:txBody>
                  <a:tcPr anchor="ctr">
                    <a:lnL w="9525" cap="flat" cmpd="sng" algn="ctr">
                      <a:solidFill>
                        <a:srgbClr val="DBD9D9"/>
                      </a:solidFill>
                      <a:prstDash val="solid"/>
                      <a:round/>
                      <a:headEnd type="none" w="med" len="med"/>
                      <a:tailEnd type="none" w="med" len="med"/>
                    </a:lnL>
                    <a:lnR w="9525" cap="flat" cmpd="sng" algn="ctr">
                      <a:solidFill>
                        <a:srgbClr val="DBD9D9"/>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endParaRPr lang="en-US" dirty="0"/>
                    </a:p>
                  </a:txBody>
                  <a:tcPr anchor="ctr">
                    <a:lnL w="9525" cap="flat" cmpd="sng" algn="ctr">
                      <a:solidFill>
                        <a:srgbClr val="DBD9D9"/>
                      </a:solidFill>
                      <a:prstDash val="solid"/>
                      <a:round/>
                      <a:headEnd type="none" w="med" len="med"/>
                      <a:tailEnd type="none" w="med" len="med"/>
                    </a:lnL>
                    <a:lnR w="12700" cap="flat" cmpd="sng" algn="ctr">
                      <a:solidFill>
                        <a:srgbClr val="A4A2A2"/>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endParaRPr lang="en-US" dirty="0"/>
                    </a:p>
                  </a:txBody>
                  <a:tcPr anchor="ctr">
                    <a:lnL w="12700" cap="flat" cmpd="sng" algn="ctr">
                      <a:solidFill>
                        <a:srgbClr val="A4A2A2"/>
                      </a:solidFill>
                      <a:prstDash val="solid"/>
                      <a:round/>
                      <a:headEnd type="none" w="med" len="med"/>
                      <a:tailEnd type="none" w="med" len="med"/>
                    </a:lnL>
                    <a:lnR w="9525" cap="flat" cmpd="sng" algn="ctr">
                      <a:solidFill>
                        <a:srgbClr val="DBD9D9"/>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endParaRPr lang="en-US" dirty="0"/>
                    </a:p>
                  </a:txBody>
                  <a:tcPr anchor="ctr">
                    <a:lnL w="9525" cap="flat" cmpd="sng" algn="ctr">
                      <a:solidFill>
                        <a:srgbClr val="DBD9D9"/>
                      </a:solidFill>
                      <a:prstDash val="solid"/>
                      <a:round/>
                      <a:headEnd type="none" w="med" len="med"/>
                      <a:tailEnd type="none" w="med" len="med"/>
                    </a:lnL>
                    <a:lnR w="9525" cap="flat" cmpd="sng" algn="ctr">
                      <a:solidFill>
                        <a:srgbClr val="DBD9D9"/>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endParaRPr lang="en-US" dirty="0"/>
                    </a:p>
                  </a:txBody>
                  <a:tcPr anchor="ctr">
                    <a:lnL w="9525" cap="flat" cmpd="sng" algn="ctr">
                      <a:solidFill>
                        <a:srgbClr val="DBD9D9"/>
                      </a:solidFill>
                      <a:prstDash val="solid"/>
                      <a:round/>
                      <a:headEnd type="none" w="med" len="med"/>
                      <a:tailEnd type="none" w="med" len="med"/>
                    </a:lnL>
                    <a:lnR w="12700" cap="flat" cmpd="sng" algn="ctr">
                      <a:solidFill>
                        <a:srgbClr val="A4A2A2"/>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endParaRPr lang="en-US" dirty="0"/>
                    </a:p>
                  </a:txBody>
                  <a:tcPr anchor="ctr">
                    <a:lnL w="12700" cap="flat" cmpd="sng" algn="ctr">
                      <a:solidFill>
                        <a:srgbClr val="A4A2A2"/>
                      </a:solidFill>
                      <a:prstDash val="solid"/>
                      <a:round/>
                      <a:headEnd type="none" w="med" len="med"/>
                      <a:tailEnd type="none" w="med" len="med"/>
                    </a:lnL>
                    <a:lnR w="9525" cap="flat" cmpd="sng" algn="ctr">
                      <a:solidFill>
                        <a:srgbClr val="DBD9D9"/>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endParaRPr lang="en-US" dirty="0"/>
                    </a:p>
                  </a:txBody>
                  <a:tcPr anchor="ctr">
                    <a:lnL w="9525" cap="flat" cmpd="sng" algn="ctr">
                      <a:solidFill>
                        <a:srgbClr val="DBD9D9"/>
                      </a:solidFill>
                      <a:prstDash val="solid"/>
                      <a:round/>
                      <a:headEnd type="none" w="med" len="med"/>
                      <a:tailEnd type="none" w="med" len="med"/>
                    </a:lnL>
                    <a:lnR w="9525" cap="flat" cmpd="sng" algn="ctr">
                      <a:solidFill>
                        <a:srgbClr val="DBD9D9"/>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endParaRPr lang="en-US" dirty="0"/>
                    </a:p>
                  </a:txBody>
                  <a:tcPr anchor="ctr">
                    <a:lnL w="9525" cap="flat" cmpd="sng" algn="ctr">
                      <a:solidFill>
                        <a:srgbClr val="DBD9D9"/>
                      </a:solidFill>
                      <a:prstDash val="solid"/>
                      <a:round/>
                      <a:headEnd type="none" w="med" len="med"/>
                      <a:tailEnd type="none" w="med" len="med"/>
                    </a:lnL>
                    <a:lnR w="12700" cap="flat" cmpd="sng" algn="ctr">
                      <a:solidFill>
                        <a:srgbClr val="A4A2A2"/>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endParaRPr lang="en-US" dirty="0"/>
                    </a:p>
                  </a:txBody>
                  <a:tcPr anchor="ctr">
                    <a:lnL w="12700" cap="flat" cmpd="sng" algn="ctr">
                      <a:solidFill>
                        <a:srgbClr val="A4A2A2"/>
                      </a:solidFill>
                      <a:prstDash val="solid"/>
                      <a:round/>
                      <a:headEnd type="none" w="med" len="med"/>
                      <a:tailEnd type="none" w="med" len="med"/>
                    </a:lnL>
                    <a:lnR w="9525" cap="flat" cmpd="sng" algn="ctr">
                      <a:solidFill>
                        <a:srgbClr val="DBD9D9"/>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endParaRPr lang="en-US" dirty="0"/>
                    </a:p>
                  </a:txBody>
                  <a:tcPr anchor="ctr">
                    <a:lnL w="9525" cap="flat" cmpd="sng" algn="ctr">
                      <a:solidFill>
                        <a:srgbClr val="DBD9D9"/>
                      </a:solidFill>
                      <a:prstDash val="solid"/>
                      <a:round/>
                      <a:headEnd type="none" w="med" len="med"/>
                      <a:tailEnd type="none" w="med" len="med"/>
                    </a:lnL>
                    <a:lnR w="9525" cap="flat" cmpd="sng" algn="ctr">
                      <a:solidFill>
                        <a:srgbClr val="DBD9D9"/>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endParaRPr lang="en-US" dirty="0"/>
                    </a:p>
                  </a:txBody>
                  <a:tcPr anchor="ctr">
                    <a:lnL w="9525" cap="flat" cmpd="sng" algn="ctr">
                      <a:solidFill>
                        <a:srgbClr val="DBD9D9"/>
                      </a:solidFill>
                      <a:prstDash val="solid"/>
                      <a:round/>
                      <a:headEnd type="none" w="med" len="med"/>
                      <a:tailEnd type="none" w="med" len="med"/>
                    </a:lnL>
                    <a:lnR w="9525" cap="flat" cmpd="sng" algn="ctr">
                      <a:solidFill>
                        <a:srgbClr val="DBD9D9"/>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37433569"/>
                  </a:ext>
                </a:extLst>
              </a:tr>
              <a:tr h="579660">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rPr>
                        <a:t>Project or initiative</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prstDash val="solid"/>
                    </a:lnL>
                    <a:lnR w="9525" cap="flat" cmpd="sng" algn="ctr">
                      <a:solidFill>
                        <a:srgbClr val="DBD9D9"/>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F1F1F1"/>
                    </a:solidFill>
                  </a:tcPr>
                </a:tc>
                <a:tc>
                  <a:txBody>
                    <a:bodyPr/>
                    <a:lstStyle/>
                    <a:p>
                      <a:pPr algn="r"/>
                      <a:endParaRPr lang="en-US" dirty="0"/>
                    </a:p>
                  </a:txBody>
                  <a:tcPr anchor="ctr">
                    <a:lnL w="9525" cap="flat" cmpd="sng" algn="ctr">
                      <a:solidFill>
                        <a:srgbClr val="DBD9D9"/>
                      </a:solidFill>
                      <a:prstDash val="solid"/>
                      <a:round/>
                      <a:headEnd type="none" w="med" len="med"/>
                      <a:tailEnd type="none" w="med" len="med"/>
                    </a:lnL>
                    <a:lnR w="9525" cap="flat" cmpd="sng" algn="ctr">
                      <a:solidFill>
                        <a:srgbClr val="DBD9D9"/>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F1F1F1"/>
                    </a:solidFill>
                  </a:tcPr>
                </a:tc>
                <a:tc>
                  <a:txBody>
                    <a:bodyPr/>
                    <a:lstStyle/>
                    <a:p>
                      <a:pPr algn="r"/>
                      <a:endParaRPr lang="en-US" dirty="0"/>
                    </a:p>
                  </a:txBody>
                  <a:tcPr anchor="ctr">
                    <a:lnL w="9525" cap="flat" cmpd="sng" algn="ctr">
                      <a:solidFill>
                        <a:srgbClr val="DBD9D9"/>
                      </a:solidFill>
                      <a:prstDash val="solid"/>
                      <a:round/>
                      <a:headEnd type="none" w="med" len="med"/>
                      <a:tailEnd type="none" w="med" len="med"/>
                    </a:lnL>
                    <a:lnR w="9525" cap="flat" cmpd="sng" algn="ctr">
                      <a:solidFill>
                        <a:srgbClr val="DBD9D9"/>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F1F1F1"/>
                    </a:solidFill>
                  </a:tcPr>
                </a:tc>
                <a:tc>
                  <a:txBody>
                    <a:bodyPr/>
                    <a:lstStyle/>
                    <a:p>
                      <a:pPr algn="r"/>
                      <a:endParaRPr lang="en-US" dirty="0"/>
                    </a:p>
                  </a:txBody>
                  <a:tcPr anchor="ctr">
                    <a:lnL w="9525" cap="flat" cmpd="sng" algn="ctr">
                      <a:solidFill>
                        <a:srgbClr val="DBD9D9"/>
                      </a:solidFill>
                      <a:prstDash val="solid"/>
                      <a:round/>
                      <a:headEnd type="none" w="med" len="med"/>
                      <a:tailEnd type="none" w="med" len="med"/>
                    </a:lnL>
                    <a:lnR w="12700" cap="flat" cmpd="sng" algn="ctr">
                      <a:solidFill>
                        <a:srgbClr val="A4A2A2"/>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F1F1F1"/>
                    </a:solidFill>
                  </a:tcPr>
                </a:tc>
                <a:tc>
                  <a:txBody>
                    <a:bodyPr/>
                    <a:lstStyle/>
                    <a:p>
                      <a:pPr algn="r"/>
                      <a:endParaRPr lang="en-US" dirty="0"/>
                    </a:p>
                  </a:txBody>
                  <a:tcPr anchor="ctr">
                    <a:lnL w="12700" cap="flat" cmpd="sng" algn="ctr">
                      <a:solidFill>
                        <a:srgbClr val="A4A2A2"/>
                      </a:solidFill>
                      <a:prstDash val="solid"/>
                      <a:round/>
                      <a:headEnd type="none" w="med" len="med"/>
                      <a:tailEnd type="none" w="med" len="med"/>
                    </a:lnL>
                    <a:lnR w="9525" cap="flat" cmpd="sng" algn="ctr">
                      <a:solidFill>
                        <a:srgbClr val="DBD9D9"/>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F1F1F1"/>
                    </a:solidFill>
                  </a:tcPr>
                </a:tc>
                <a:tc>
                  <a:txBody>
                    <a:bodyPr/>
                    <a:lstStyle/>
                    <a:p>
                      <a:pPr algn="r"/>
                      <a:endParaRPr lang="en-US" dirty="0"/>
                    </a:p>
                  </a:txBody>
                  <a:tcPr anchor="ctr">
                    <a:lnL w="9525" cap="flat" cmpd="sng" algn="ctr">
                      <a:solidFill>
                        <a:srgbClr val="DBD9D9"/>
                      </a:solidFill>
                      <a:prstDash val="solid"/>
                      <a:round/>
                      <a:headEnd type="none" w="med" len="med"/>
                      <a:tailEnd type="none" w="med" len="med"/>
                    </a:lnL>
                    <a:lnR w="9525" cap="flat" cmpd="sng" algn="ctr">
                      <a:solidFill>
                        <a:srgbClr val="DBD9D9"/>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F1F1F1"/>
                    </a:solidFill>
                  </a:tcPr>
                </a:tc>
                <a:tc>
                  <a:txBody>
                    <a:bodyPr/>
                    <a:lstStyle/>
                    <a:p>
                      <a:pPr algn="r"/>
                      <a:endParaRPr lang="en-US" dirty="0"/>
                    </a:p>
                  </a:txBody>
                  <a:tcPr anchor="ctr">
                    <a:lnL w="9525" cap="flat" cmpd="sng" algn="ctr">
                      <a:solidFill>
                        <a:srgbClr val="DBD9D9"/>
                      </a:solidFill>
                      <a:prstDash val="solid"/>
                      <a:round/>
                      <a:headEnd type="none" w="med" len="med"/>
                      <a:tailEnd type="none" w="med" len="med"/>
                    </a:lnL>
                    <a:lnR w="12700" cap="flat" cmpd="sng" algn="ctr">
                      <a:solidFill>
                        <a:srgbClr val="A4A2A2"/>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F1F1F1"/>
                    </a:solidFill>
                  </a:tcPr>
                </a:tc>
                <a:tc>
                  <a:txBody>
                    <a:bodyPr/>
                    <a:lstStyle/>
                    <a:p>
                      <a:pPr algn="r"/>
                      <a:endParaRPr lang="en-US" dirty="0"/>
                    </a:p>
                  </a:txBody>
                  <a:tcPr anchor="ctr">
                    <a:lnL w="12700" cap="flat" cmpd="sng" algn="ctr">
                      <a:solidFill>
                        <a:srgbClr val="A4A2A2"/>
                      </a:solidFill>
                      <a:prstDash val="solid"/>
                      <a:round/>
                      <a:headEnd type="none" w="med" len="med"/>
                      <a:tailEnd type="none" w="med" len="med"/>
                    </a:lnL>
                    <a:lnR w="9525" cap="flat" cmpd="sng" algn="ctr">
                      <a:solidFill>
                        <a:srgbClr val="DBD9D9"/>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F1F1F1"/>
                    </a:solidFill>
                  </a:tcPr>
                </a:tc>
                <a:tc>
                  <a:txBody>
                    <a:bodyPr/>
                    <a:lstStyle/>
                    <a:p>
                      <a:pPr algn="r"/>
                      <a:endParaRPr lang="en-US" dirty="0"/>
                    </a:p>
                  </a:txBody>
                  <a:tcPr anchor="ctr">
                    <a:lnL w="9525" cap="flat" cmpd="sng" algn="ctr">
                      <a:solidFill>
                        <a:srgbClr val="DBD9D9"/>
                      </a:solidFill>
                      <a:prstDash val="solid"/>
                      <a:round/>
                      <a:headEnd type="none" w="med" len="med"/>
                      <a:tailEnd type="none" w="med" len="med"/>
                    </a:lnL>
                    <a:lnR w="9525" cap="flat" cmpd="sng" algn="ctr">
                      <a:solidFill>
                        <a:srgbClr val="DBD9D9"/>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F1F1F1"/>
                    </a:solidFill>
                  </a:tcPr>
                </a:tc>
                <a:tc>
                  <a:txBody>
                    <a:bodyPr/>
                    <a:lstStyle/>
                    <a:p>
                      <a:pPr algn="r"/>
                      <a:endParaRPr lang="en-US" dirty="0"/>
                    </a:p>
                  </a:txBody>
                  <a:tcPr anchor="ctr">
                    <a:lnL w="9525" cap="flat" cmpd="sng" algn="ctr">
                      <a:solidFill>
                        <a:srgbClr val="DBD9D9"/>
                      </a:solidFill>
                      <a:prstDash val="solid"/>
                      <a:round/>
                      <a:headEnd type="none" w="med" len="med"/>
                      <a:tailEnd type="none" w="med" len="med"/>
                    </a:lnL>
                    <a:lnR w="12700" cap="flat" cmpd="sng" algn="ctr">
                      <a:solidFill>
                        <a:srgbClr val="A4A2A2"/>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F1F1F1"/>
                    </a:solidFill>
                  </a:tcPr>
                </a:tc>
                <a:tc>
                  <a:txBody>
                    <a:bodyPr/>
                    <a:lstStyle/>
                    <a:p>
                      <a:pPr algn="r"/>
                      <a:endParaRPr lang="en-US" dirty="0"/>
                    </a:p>
                  </a:txBody>
                  <a:tcPr anchor="ctr">
                    <a:lnL w="12700" cap="flat" cmpd="sng" algn="ctr">
                      <a:solidFill>
                        <a:srgbClr val="A4A2A2"/>
                      </a:solidFill>
                      <a:prstDash val="solid"/>
                      <a:round/>
                      <a:headEnd type="none" w="med" len="med"/>
                      <a:tailEnd type="none" w="med" len="med"/>
                    </a:lnL>
                    <a:lnR w="9525" cap="flat" cmpd="sng" algn="ctr">
                      <a:solidFill>
                        <a:srgbClr val="DBD9D9"/>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F1F1F1"/>
                    </a:solidFill>
                  </a:tcPr>
                </a:tc>
                <a:tc>
                  <a:txBody>
                    <a:bodyPr/>
                    <a:lstStyle/>
                    <a:p>
                      <a:pPr algn="r"/>
                      <a:endParaRPr lang="en-US" dirty="0"/>
                    </a:p>
                  </a:txBody>
                  <a:tcPr anchor="ctr">
                    <a:lnL w="9525" cap="flat" cmpd="sng" algn="ctr">
                      <a:solidFill>
                        <a:srgbClr val="DBD9D9"/>
                      </a:solidFill>
                      <a:prstDash val="solid"/>
                      <a:round/>
                      <a:headEnd type="none" w="med" len="med"/>
                      <a:tailEnd type="none" w="med" len="med"/>
                    </a:lnL>
                    <a:lnR w="9525" cap="flat" cmpd="sng" algn="ctr">
                      <a:solidFill>
                        <a:srgbClr val="DBD9D9"/>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F1F1F1"/>
                    </a:solidFill>
                  </a:tcPr>
                </a:tc>
                <a:tc>
                  <a:txBody>
                    <a:bodyPr/>
                    <a:lstStyle/>
                    <a:p>
                      <a:pPr algn="r"/>
                      <a:endParaRPr lang="en-US" dirty="0"/>
                    </a:p>
                  </a:txBody>
                  <a:tcPr anchor="ctr">
                    <a:lnL w="9525" cap="flat" cmpd="sng" algn="ctr">
                      <a:solidFill>
                        <a:srgbClr val="DBD9D9"/>
                      </a:solidFill>
                      <a:prstDash val="solid"/>
                      <a:round/>
                      <a:headEnd type="none" w="med" len="med"/>
                      <a:tailEnd type="none" w="med" len="med"/>
                    </a:lnL>
                    <a:lnR w="9525" cap="flat" cmpd="sng" algn="ctr">
                      <a:solidFill>
                        <a:srgbClr val="DBD9D9"/>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F1F1F1"/>
                    </a:solidFill>
                  </a:tcPr>
                </a:tc>
                <a:extLst>
                  <a:ext uri="{0D108BD9-81ED-4DB2-BD59-A6C34878D82A}">
                    <a16:rowId xmlns:a16="http://schemas.microsoft.com/office/drawing/2014/main" val="1392504934"/>
                  </a:ext>
                </a:extLst>
              </a:tr>
              <a:tr h="579660">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rPr>
                        <a:t>Project or initiative</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prstDash val="solid"/>
                    </a:lnL>
                    <a:lnR w="9525" cap="flat" cmpd="sng" algn="ctr">
                      <a:solidFill>
                        <a:srgbClr val="DBD9D9"/>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endParaRPr lang="en-US" dirty="0"/>
                    </a:p>
                  </a:txBody>
                  <a:tcPr anchor="ctr">
                    <a:lnL w="9525" cap="flat" cmpd="sng" algn="ctr">
                      <a:solidFill>
                        <a:srgbClr val="DBD9D9"/>
                      </a:solidFill>
                      <a:prstDash val="solid"/>
                      <a:round/>
                      <a:headEnd type="none" w="med" len="med"/>
                      <a:tailEnd type="none" w="med" len="med"/>
                    </a:lnL>
                    <a:lnR w="9525" cap="flat" cmpd="sng" algn="ctr">
                      <a:solidFill>
                        <a:srgbClr val="DBD9D9"/>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endParaRPr lang="en-US" dirty="0"/>
                    </a:p>
                  </a:txBody>
                  <a:tcPr anchor="ctr">
                    <a:lnL w="9525" cap="flat" cmpd="sng" algn="ctr">
                      <a:solidFill>
                        <a:srgbClr val="DBD9D9"/>
                      </a:solidFill>
                      <a:prstDash val="solid"/>
                      <a:round/>
                      <a:headEnd type="none" w="med" len="med"/>
                      <a:tailEnd type="none" w="med" len="med"/>
                    </a:lnL>
                    <a:lnR w="9525" cap="flat" cmpd="sng" algn="ctr">
                      <a:solidFill>
                        <a:srgbClr val="DBD9D9"/>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endParaRPr lang="en-US" dirty="0"/>
                    </a:p>
                  </a:txBody>
                  <a:tcPr anchor="ctr">
                    <a:lnL w="9525" cap="flat" cmpd="sng" algn="ctr">
                      <a:solidFill>
                        <a:srgbClr val="DBD9D9"/>
                      </a:solidFill>
                      <a:prstDash val="solid"/>
                      <a:round/>
                      <a:headEnd type="none" w="med" len="med"/>
                      <a:tailEnd type="none" w="med" len="med"/>
                    </a:lnL>
                    <a:lnR w="12700" cap="flat" cmpd="sng" algn="ctr">
                      <a:solidFill>
                        <a:srgbClr val="A4A2A2"/>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endParaRPr lang="en-US" dirty="0"/>
                    </a:p>
                  </a:txBody>
                  <a:tcPr anchor="ctr">
                    <a:lnL w="12700" cap="flat" cmpd="sng" algn="ctr">
                      <a:solidFill>
                        <a:srgbClr val="A4A2A2"/>
                      </a:solidFill>
                      <a:prstDash val="solid"/>
                      <a:round/>
                      <a:headEnd type="none" w="med" len="med"/>
                      <a:tailEnd type="none" w="med" len="med"/>
                    </a:lnL>
                    <a:lnR w="9525" cap="flat" cmpd="sng" algn="ctr">
                      <a:solidFill>
                        <a:srgbClr val="DBD9D9"/>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endParaRPr lang="en-US" dirty="0"/>
                    </a:p>
                  </a:txBody>
                  <a:tcPr anchor="ctr">
                    <a:lnL w="9525" cap="flat" cmpd="sng" algn="ctr">
                      <a:solidFill>
                        <a:srgbClr val="DBD9D9"/>
                      </a:solidFill>
                      <a:prstDash val="solid"/>
                      <a:round/>
                      <a:headEnd type="none" w="med" len="med"/>
                      <a:tailEnd type="none" w="med" len="med"/>
                    </a:lnL>
                    <a:lnR w="9525" cap="flat" cmpd="sng" algn="ctr">
                      <a:solidFill>
                        <a:srgbClr val="DBD9D9"/>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endParaRPr lang="en-US" dirty="0"/>
                    </a:p>
                  </a:txBody>
                  <a:tcPr anchor="ctr">
                    <a:lnL w="9525" cap="flat" cmpd="sng" algn="ctr">
                      <a:solidFill>
                        <a:srgbClr val="DBD9D9"/>
                      </a:solidFill>
                      <a:prstDash val="solid"/>
                      <a:round/>
                      <a:headEnd type="none" w="med" len="med"/>
                      <a:tailEnd type="none" w="med" len="med"/>
                    </a:lnL>
                    <a:lnR w="12700" cap="flat" cmpd="sng" algn="ctr">
                      <a:solidFill>
                        <a:srgbClr val="A4A2A2"/>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endParaRPr lang="en-US" dirty="0"/>
                    </a:p>
                  </a:txBody>
                  <a:tcPr anchor="ctr">
                    <a:lnL w="12700" cap="flat" cmpd="sng" algn="ctr">
                      <a:solidFill>
                        <a:srgbClr val="A4A2A2"/>
                      </a:solidFill>
                      <a:prstDash val="solid"/>
                      <a:round/>
                      <a:headEnd type="none" w="med" len="med"/>
                      <a:tailEnd type="none" w="med" len="med"/>
                    </a:lnL>
                    <a:lnR w="9525" cap="flat" cmpd="sng" algn="ctr">
                      <a:solidFill>
                        <a:srgbClr val="DBD9D9"/>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endParaRPr lang="en-US" dirty="0"/>
                    </a:p>
                  </a:txBody>
                  <a:tcPr anchor="ctr">
                    <a:lnL w="9525" cap="flat" cmpd="sng" algn="ctr">
                      <a:solidFill>
                        <a:srgbClr val="DBD9D9"/>
                      </a:solidFill>
                      <a:prstDash val="solid"/>
                      <a:round/>
                      <a:headEnd type="none" w="med" len="med"/>
                      <a:tailEnd type="none" w="med" len="med"/>
                    </a:lnL>
                    <a:lnR w="9525" cap="flat" cmpd="sng" algn="ctr">
                      <a:solidFill>
                        <a:srgbClr val="DBD9D9"/>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endParaRPr lang="en-US" dirty="0"/>
                    </a:p>
                  </a:txBody>
                  <a:tcPr anchor="ctr">
                    <a:lnL w="9525" cap="flat" cmpd="sng" algn="ctr">
                      <a:solidFill>
                        <a:srgbClr val="DBD9D9"/>
                      </a:solidFill>
                      <a:prstDash val="solid"/>
                      <a:round/>
                      <a:headEnd type="none" w="med" len="med"/>
                      <a:tailEnd type="none" w="med" len="med"/>
                    </a:lnL>
                    <a:lnR w="12700" cap="flat" cmpd="sng" algn="ctr">
                      <a:solidFill>
                        <a:srgbClr val="A4A2A2"/>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endParaRPr lang="en-US" dirty="0"/>
                    </a:p>
                  </a:txBody>
                  <a:tcPr anchor="ctr">
                    <a:lnL w="12700" cap="flat" cmpd="sng" algn="ctr">
                      <a:solidFill>
                        <a:srgbClr val="A4A2A2"/>
                      </a:solidFill>
                      <a:prstDash val="solid"/>
                      <a:round/>
                      <a:headEnd type="none" w="med" len="med"/>
                      <a:tailEnd type="none" w="med" len="med"/>
                    </a:lnL>
                    <a:lnR w="9525" cap="flat" cmpd="sng" algn="ctr">
                      <a:solidFill>
                        <a:srgbClr val="DBD9D9"/>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endParaRPr lang="en-US" dirty="0"/>
                    </a:p>
                  </a:txBody>
                  <a:tcPr anchor="ctr">
                    <a:lnL w="9525" cap="flat" cmpd="sng" algn="ctr">
                      <a:solidFill>
                        <a:srgbClr val="DBD9D9"/>
                      </a:solidFill>
                      <a:prstDash val="solid"/>
                      <a:round/>
                      <a:headEnd type="none" w="med" len="med"/>
                      <a:tailEnd type="none" w="med" len="med"/>
                    </a:lnL>
                    <a:lnR w="9525" cap="flat" cmpd="sng" algn="ctr">
                      <a:solidFill>
                        <a:srgbClr val="DBD9D9"/>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endParaRPr lang="en-US" dirty="0"/>
                    </a:p>
                  </a:txBody>
                  <a:tcPr anchor="ctr">
                    <a:lnL w="9525" cap="flat" cmpd="sng" algn="ctr">
                      <a:solidFill>
                        <a:srgbClr val="DBD9D9"/>
                      </a:solidFill>
                      <a:prstDash val="solid"/>
                      <a:round/>
                      <a:headEnd type="none" w="med" len="med"/>
                      <a:tailEnd type="none" w="med" len="med"/>
                    </a:lnL>
                    <a:lnR w="9525" cap="flat" cmpd="sng" algn="ctr">
                      <a:solidFill>
                        <a:srgbClr val="DBD9D9"/>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151645697"/>
                  </a:ext>
                </a:extLst>
              </a:tr>
            </a:tbl>
          </a:graphicData>
        </a:graphic>
      </p:graphicFrame>
      <p:sp>
        <p:nvSpPr>
          <p:cNvPr id="4" name="Title 3">
            <a:extLst>
              <a:ext uri="{FF2B5EF4-FFF2-40B4-BE49-F238E27FC236}">
                <a16:creationId xmlns:a16="http://schemas.microsoft.com/office/drawing/2014/main" id="{394CD3F2-B455-DFE9-3CC9-41BB11D7CD70}"/>
              </a:ext>
            </a:extLst>
          </p:cNvPr>
          <p:cNvSpPr>
            <a:spLocks noGrp="1"/>
          </p:cNvSpPr>
          <p:nvPr>
            <p:ph type="title"/>
          </p:nvPr>
        </p:nvSpPr>
        <p:spPr>
          <a:xfrm>
            <a:off x="629271" y="642635"/>
            <a:ext cx="10933459" cy="646331"/>
          </a:xfrm>
        </p:spPr>
        <p:txBody>
          <a:bodyPr/>
          <a:lstStyle/>
          <a:p>
            <a:r>
              <a:rPr lang="en-US" dirty="0"/>
              <a:t>Key insight on 365 project progress</a:t>
            </a:r>
          </a:p>
        </p:txBody>
      </p:sp>
      <p:cxnSp>
        <p:nvCxnSpPr>
          <p:cNvPr id="7" name="Straight Connector 6">
            <a:extLst>
              <a:ext uri="{FF2B5EF4-FFF2-40B4-BE49-F238E27FC236}">
                <a16:creationId xmlns:a16="http://schemas.microsoft.com/office/drawing/2014/main" id="{7775EA5E-8419-961C-7F79-6E206FFB24EB}"/>
              </a:ext>
            </a:extLst>
          </p:cNvPr>
          <p:cNvCxnSpPr>
            <a:cxnSpLocks/>
          </p:cNvCxnSpPr>
          <p:nvPr/>
        </p:nvCxnSpPr>
        <p:spPr>
          <a:xfrm>
            <a:off x="2855495" y="2839453"/>
            <a:ext cx="2326105" cy="0"/>
          </a:xfrm>
          <a:prstGeom prst="line">
            <a:avLst/>
          </a:prstGeom>
          <a:ln w="41275">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B182720-B40C-1C35-C9EC-C4187602062A}"/>
              </a:ext>
            </a:extLst>
          </p:cNvPr>
          <p:cNvCxnSpPr>
            <a:cxnSpLocks/>
          </p:cNvCxnSpPr>
          <p:nvPr/>
        </p:nvCxnSpPr>
        <p:spPr>
          <a:xfrm>
            <a:off x="4347411" y="3429000"/>
            <a:ext cx="2374231" cy="0"/>
          </a:xfrm>
          <a:prstGeom prst="line">
            <a:avLst/>
          </a:prstGeom>
          <a:ln w="41275">
            <a:solidFill>
              <a:srgbClr val="8A8A8A"/>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CFD6707-6B4C-F506-60C3-CA49466FEC49}"/>
              </a:ext>
            </a:extLst>
          </p:cNvPr>
          <p:cNvCxnSpPr>
            <a:cxnSpLocks/>
          </p:cNvCxnSpPr>
          <p:nvPr/>
        </p:nvCxnSpPr>
        <p:spPr>
          <a:xfrm>
            <a:off x="3625516" y="4038600"/>
            <a:ext cx="4523873" cy="0"/>
          </a:xfrm>
          <a:prstGeom prst="line">
            <a:avLst/>
          </a:prstGeom>
          <a:ln w="41275">
            <a:solidFill>
              <a:srgbClr val="B9B9B8"/>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475114F-8C06-13DB-92F1-B5E5757DF700}"/>
              </a:ext>
            </a:extLst>
          </p:cNvPr>
          <p:cNvCxnSpPr>
            <a:cxnSpLocks/>
          </p:cNvCxnSpPr>
          <p:nvPr/>
        </p:nvCxnSpPr>
        <p:spPr>
          <a:xfrm>
            <a:off x="5069305" y="4600074"/>
            <a:ext cx="5390148" cy="0"/>
          </a:xfrm>
          <a:prstGeom prst="line">
            <a:avLst/>
          </a:prstGeom>
          <a:ln w="41275">
            <a:solidFill>
              <a:srgbClr val="00AEE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6D1203B-12CD-ABE6-4A8A-E1D0620A3B15}"/>
              </a:ext>
            </a:extLst>
          </p:cNvPr>
          <p:cNvCxnSpPr/>
          <p:nvPr/>
        </p:nvCxnSpPr>
        <p:spPr>
          <a:xfrm>
            <a:off x="7283116" y="5193631"/>
            <a:ext cx="2454442" cy="0"/>
          </a:xfrm>
          <a:prstGeom prst="line">
            <a:avLst/>
          </a:prstGeom>
          <a:ln w="41275">
            <a:solidFill>
              <a:srgbClr val="8ED8F8"/>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8334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D70A-D46A-7CFB-F308-FD079862A8FD}"/>
              </a:ext>
            </a:extLst>
          </p:cNvPr>
          <p:cNvSpPr>
            <a:spLocks noGrp="1"/>
          </p:cNvSpPr>
          <p:nvPr>
            <p:ph type="title"/>
          </p:nvPr>
        </p:nvSpPr>
        <p:spPr>
          <a:xfrm>
            <a:off x="629271" y="642635"/>
            <a:ext cx="10933459" cy="646331"/>
          </a:xfrm>
        </p:spPr>
        <p:txBody>
          <a:bodyPr>
            <a:noAutofit/>
          </a:bodyPr>
          <a:lstStyle/>
          <a:p>
            <a:r>
              <a:rPr lang="en-US" dirty="0"/>
              <a:t>Key insight on 365 project progress</a:t>
            </a:r>
          </a:p>
        </p:txBody>
      </p:sp>
      <p:graphicFrame>
        <p:nvGraphicFramePr>
          <p:cNvPr id="5" name="Table 3">
            <a:extLst>
              <a:ext uri="{FF2B5EF4-FFF2-40B4-BE49-F238E27FC236}">
                <a16:creationId xmlns:a16="http://schemas.microsoft.com/office/drawing/2014/main" id="{7CCD66CB-1900-8FF8-8AA1-B3AFBEEA60D2}"/>
              </a:ext>
            </a:extLst>
          </p:cNvPr>
          <p:cNvGraphicFramePr>
            <a:graphicFrameLocks noGrp="1"/>
          </p:cNvGraphicFramePr>
          <p:nvPr>
            <p:extLst>
              <p:ext uri="{D42A27DB-BD31-4B8C-83A1-F6EECF244321}">
                <p14:modId xmlns:p14="http://schemas.microsoft.com/office/powerpoint/2010/main" val="1324483269"/>
              </p:ext>
            </p:extLst>
          </p:nvPr>
        </p:nvGraphicFramePr>
        <p:xfrm>
          <a:off x="749300" y="1981655"/>
          <a:ext cx="10692949" cy="3477960"/>
        </p:xfrm>
        <a:graphic>
          <a:graphicData uri="http://schemas.openxmlformats.org/drawingml/2006/table">
            <a:tbl>
              <a:tblPr/>
              <a:tblGrid>
                <a:gridCol w="1835209">
                  <a:extLst>
                    <a:ext uri="{9D8B030D-6E8A-4147-A177-3AD203B41FA5}">
                      <a16:colId xmlns:a16="http://schemas.microsoft.com/office/drawing/2014/main" val="2444757647"/>
                    </a:ext>
                  </a:extLst>
                </a:gridCol>
                <a:gridCol w="738145">
                  <a:extLst>
                    <a:ext uri="{9D8B030D-6E8A-4147-A177-3AD203B41FA5}">
                      <a16:colId xmlns:a16="http://schemas.microsoft.com/office/drawing/2014/main" val="2683767900"/>
                    </a:ext>
                  </a:extLst>
                </a:gridCol>
                <a:gridCol w="738145">
                  <a:extLst>
                    <a:ext uri="{9D8B030D-6E8A-4147-A177-3AD203B41FA5}">
                      <a16:colId xmlns:a16="http://schemas.microsoft.com/office/drawing/2014/main" val="2133382213"/>
                    </a:ext>
                  </a:extLst>
                </a:gridCol>
                <a:gridCol w="738145">
                  <a:extLst>
                    <a:ext uri="{9D8B030D-6E8A-4147-A177-3AD203B41FA5}">
                      <a16:colId xmlns:a16="http://schemas.microsoft.com/office/drawing/2014/main" val="3118553397"/>
                    </a:ext>
                  </a:extLst>
                </a:gridCol>
                <a:gridCol w="738145">
                  <a:extLst>
                    <a:ext uri="{9D8B030D-6E8A-4147-A177-3AD203B41FA5}">
                      <a16:colId xmlns:a16="http://schemas.microsoft.com/office/drawing/2014/main" val="3340495117"/>
                    </a:ext>
                  </a:extLst>
                </a:gridCol>
                <a:gridCol w="738145">
                  <a:extLst>
                    <a:ext uri="{9D8B030D-6E8A-4147-A177-3AD203B41FA5}">
                      <a16:colId xmlns:a16="http://schemas.microsoft.com/office/drawing/2014/main" val="275104874"/>
                    </a:ext>
                  </a:extLst>
                </a:gridCol>
                <a:gridCol w="738145">
                  <a:extLst>
                    <a:ext uri="{9D8B030D-6E8A-4147-A177-3AD203B41FA5}">
                      <a16:colId xmlns:a16="http://schemas.microsoft.com/office/drawing/2014/main" val="6599678"/>
                    </a:ext>
                  </a:extLst>
                </a:gridCol>
                <a:gridCol w="738145">
                  <a:extLst>
                    <a:ext uri="{9D8B030D-6E8A-4147-A177-3AD203B41FA5}">
                      <a16:colId xmlns:a16="http://schemas.microsoft.com/office/drawing/2014/main" val="278645212"/>
                    </a:ext>
                  </a:extLst>
                </a:gridCol>
                <a:gridCol w="738145">
                  <a:extLst>
                    <a:ext uri="{9D8B030D-6E8A-4147-A177-3AD203B41FA5}">
                      <a16:colId xmlns:a16="http://schemas.microsoft.com/office/drawing/2014/main" val="3925350043"/>
                    </a:ext>
                  </a:extLst>
                </a:gridCol>
                <a:gridCol w="738145">
                  <a:extLst>
                    <a:ext uri="{9D8B030D-6E8A-4147-A177-3AD203B41FA5}">
                      <a16:colId xmlns:a16="http://schemas.microsoft.com/office/drawing/2014/main" val="129193175"/>
                    </a:ext>
                  </a:extLst>
                </a:gridCol>
                <a:gridCol w="738145">
                  <a:extLst>
                    <a:ext uri="{9D8B030D-6E8A-4147-A177-3AD203B41FA5}">
                      <a16:colId xmlns:a16="http://schemas.microsoft.com/office/drawing/2014/main" val="3925980678"/>
                    </a:ext>
                  </a:extLst>
                </a:gridCol>
                <a:gridCol w="738145">
                  <a:extLst>
                    <a:ext uri="{9D8B030D-6E8A-4147-A177-3AD203B41FA5}">
                      <a16:colId xmlns:a16="http://schemas.microsoft.com/office/drawing/2014/main" val="2179348303"/>
                    </a:ext>
                  </a:extLst>
                </a:gridCol>
                <a:gridCol w="738145">
                  <a:extLst>
                    <a:ext uri="{9D8B030D-6E8A-4147-A177-3AD203B41FA5}">
                      <a16:colId xmlns:a16="http://schemas.microsoft.com/office/drawing/2014/main" val="535518949"/>
                    </a:ext>
                  </a:extLst>
                </a:gridCol>
              </a:tblGrid>
              <a:tr h="579660">
                <a:tc>
                  <a:txBody>
                    <a:bodyPr/>
                    <a:lstStyle/>
                    <a:p>
                      <a:pPr algn="ctr"/>
                      <a:endParaRPr lang="en-US" dirty="0">
                        <a:solidFill>
                          <a:schemeClr val="bg1"/>
                        </a:solidFill>
                      </a:endParaRPr>
                    </a:p>
                  </a:txBody>
                  <a:tcPr anchor="ctr">
                    <a:lnL w="12700" cmpd="sng">
                      <a:noFill/>
                      <a:prstDash val="solid"/>
                    </a:lnL>
                    <a:lnR w="9525" cap="flat" cmpd="sng" algn="ctr">
                      <a:solidFill>
                        <a:srgbClr val="635F5E"/>
                      </a:solidFill>
                      <a:prstDash val="solid"/>
                      <a:round/>
                      <a:headEnd type="none" w="med" len="med"/>
                      <a:tailEnd type="none" w="med" len="med"/>
                    </a:lnR>
                    <a:lnT w="12700" cmpd="sng">
                      <a:noFill/>
                      <a:prstDash val="solid"/>
                    </a:lnT>
                    <a:lnB w="9525" cap="flat" cmpd="sng" algn="ctr">
                      <a:solidFill>
                        <a:srgbClr val="635F5E"/>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solidFill>
                            <a:schemeClr val="bg1"/>
                          </a:solidFill>
                        </a:rPr>
                        <a:t>Jan</a:t>
                      </a:r>
                    </a:p>
                  </a:txBody>
                  <a:tcPr anchor="ctr">
                    <a:lnL w="9525" cap="flat" cmpd="sng" algn="ctr">
                      <a:solidFill>
                        <a:srgbClr val="635F5E"/>
                      </a:solidFill>
                      <a:prstDash val="solid"/>
                      <a:round/>
                      <a:headEnd type="none" w="med" len="med"/>
                      <a:tailEnd type="none" w="med" len="med"/>
                    </a:lnL>
                    <a:lnR w="9525" cap="flat" cmpd="sng" algn="ctr">
                      <a:noFill/>
                      <a:prstDash val="solid"/>
                      <a:round/>
                      <a:headEnd type="none" w="med" len="med"/>
                      <a:tailEnd type="none" w="med" len="med"/>
                    </a:lnR>
                    <a:lnT w="12700" cmpd="sng">
                      <a:noFill/>
                      <a:prstDash val="solid"/>
                    </a:lnT>
                    <a:lnB w="9525" cap="flat" cmpd="sng" algn="ctr">
                      <a:solidFill>
                        <a:srgbClr val="635F5E"/>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solidFill>
                            <a:schemeClr val="bg1"/>
                          </a:solidFill>
                        </a:rPr>
                        <a:t>Feb</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prstDash val="solid"/>
                    </a:lnT>
                    <a:lnB w="9525" cap="flat" cmpd="sng" algn="ctr">
                      <a:solidFill>
                        <a:srgbClr val="635F5E"/>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solidFill>
                            <a:schemeClr val="bg1"/>
                          </a:solidFill>
                        </a:rPr>
                        <a:t>Mar</a:t>
                      </a:r>
                    </a:p>
                  </a:txBody>
                  <a:tcPr anchor="ctr">
                    <a:lnL w="9525" cap="flat" cmpd="sng" algn="ctr">
                      <a:noFill/>
                      <a:prstDash val="solid"/>
                      <a:round/>
                      <a:headEnd type="none" w="med" len="med"/>
                      <a:tailEnd type="none" w="med" len="med"/>
                    </a:lnL>
                    <a:lnR w="12700" cap="flat" cmpd="sng" algn="ctr">
                      <a:solidFill>
                        <a:srgbClr val="A4A2A2"/>
                      </a:solidFill>
                      <a:prstDash val="solid"/>
                      <a:round/>
                      <a:headEnd type="none" w="med" len="med"/>
                      <a:tailEnd type="none" w="med" len="med"/>
                    </a:lnR>
                    <a:lnT w="12700" cmpd="sng">
                      <a:noFill/>
                      <a:prstDash val="solid"/>
                    </a:lnT>
                    <a:lnB w="9525" cap="flat" cmpd="sng" algn="ctr">
                      <a:solidFill>
                        <a:srgbClr val="635F5E"/>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solidFill>
                            <a:schemeClr val="bg1"/>
                          </a:solidFill>
                        </a:rPr>
                        <a:t>Apr</a:t>
                      </a:r>
                    </a:p>
                  </a:txBody>
                  <a:tcPr anchor="ctr">
                    <a:lnL w="12700" cap="flat" cmpd="sng" algn="ctr">
                      <a:solidFill>
                        <a:srgbClr val="A4A2A2"/>
                      </a:solidFill>
                      <a:prstDash val="solid"/>
                      <a:round/>
                      <a:headEnd type="none" w="med" len="med"/>
                      <a:tailEnd type="none" w="med" len="med"/>
                    </a:lnL>
                    <a:lnR w="9525" cap="flat" cmpd="sng" algn="ctr">
                      <a:noFill/>
                      <a:prstDash val="solid"/>
                      <a:round/>
                      <a:headEnd type="none" w="med" len="med"/>
                      <a:tailEnd type="none" w="med" len="med"/>
                    </a:lnR>
                    <a:lnT w="12700" cmpd="sng">
                      <a:noFill/>
                      <a:prstDash val="solid"/>
                    </a:lnT>
                    <a:lnB w="9525" cap="flat" cmpd="sng" algn="ctr">
                      <a:solidFill>
                        <a:srgbClr val="635F5E"/>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solidFill>
                            <a:schemeClr val="bg1"/>
                          </a:solidFill>
                        </a:rPr>
                        <a:t>May</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prstDash val="solid"/>
                    </a:lnT>
                    <a:lnB w="9525" cap="flat" cmpd="sng" algn="ctr">
                      <a:solidFill>
                        <a:srgbClr val="635F5E"/>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solidFill>
                            <a:schemeClr val="bg1"/>
                          </a:solidFill>
                        </a:rPr>
                        <a:t>Jun</a:t>
                      </a:r>
                    </a:p>
                  </a:txBody>
                  <a:tcPr anchor="ctr">
                    <a:lnL w="9525" cap="flat" cmpd="sng" algn="ctr">
                      <a:noFill/>
                      <a:prstDash val="solid"/>
                      <a:round/>
                      <a:headEnd type="none" w="med" len="med"/>
                      <a:tailEnd type="none" w="med" len="med"/>
                    </a:lnL>
                    <a:lnR w="12700" cap="flat" cmpd="sng" algn="ctr">
                      <a:solidFill>
                        <a:srgbClr val="A4A2A2"/>
                      </a:solidFill>
                      <a:prstDash val="solid"/>
                      <a:round/>
                      <a:headEnd type="none" w="med" len="med"/>
                      <a:tailEnd type="none" w="med" len="med"/>
                    </a:lnR>
                    <a:lnT w="12700" cmpd="sng">
                      <a:noFill/>
                      <a:prstDash val="solid"/>
                    </a:lnT>
                    <a:lnB w="9525" cap="flat" cmpd="sng" algn="ctr">
                      <a:solidFill>
                        <a:srgbClr val="635F5E"/>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solidFill>
                            <a:schemeClr val="bg1"/>
                          </a:solidFill>
                        </a:rPr>
                        <a:t>Jul</a:t>
                      </a:r>
                    </a:p>
                  </a:txBody>
                  <a:tcPr anchor="ctr">
                    <a:lnL w="12700" cap="flat" cmpd="sng" algn="ctr">
                      <a:solidFill>
                        <a:srgbClr val="A4A2A2"/>
                      </a:solidFill>
                      <a:prstDash val="solid"/>
                      <a:round/>
                      <a:headEnd type="none" w="med" len="med"/>
                      <a:tailEnd type="none" w="med" len="med"/>
                    </a:lnL>
                    <a:lnR w="9525" cap="flat" cmpd="sng" algn="ctr">
                      <a:noFill/>
                      <a:prstDash val="solid"/>
                      <a:round/>
                      <a:headEnd type="none" w="med" len="med"/>
                      <a:tailEnd type="none" w="med" len="med"/>
                    </a:lnR>
                    <a:lnT w="12700" cmpd="sng">
                      <a:noFill/>
                      <a:prstDash val="solid"/>
                    </a:lnT>
                    <a:lnB w="9525" cap="flat" cmpd="sng" algn="ctr">
                      <a:solidFill>
                        <a:srgbClr val="635F5E"/>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solidFill>
                            <a:schemeClr val="bg1"/>
                          </a:solidFill>
                        </a:rPr>
                        <a:t>Aug</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prstDash val="solid"/>
                    </a:lnT>
                    <a:lnB w="9525" cap="flat" cmpd="sng" algn="ctr">
                      <a:solidFill>
                        <a:srgbClr val="635F5E"/>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solidFill>
                            <a:schemeClr val="bg1"/>
                          </a:solidFill>
                        </a:rPr>
                        <a:t>Sep</a:t>
                      </a:r>
                    </a:p>
                  </a:txBody>
                  <a:tcPr anchor="ctr">
                    <a:lnL w="9525" cap="flat" cmpd="sng" algn="ctr">
                      <a:noFill/>
                      <a:prstDash val="solid"/>
                      <a:round/>
                      <a:headEnd type="none" w="med" len="med"/>
                      <a:tailEnd type="none" w="med" len="med"/>
                    </a:lnL>
                    <a:lnR w="12700" cap="flat" cmpd="sng" algn="ctr">
                      <a:solidFill>
                        <a:srgbClr val="A4A2A2"/>
                      </a:solidFill>
                      <a:prstDash val="solid"/>
                      <a:round/>
                      <a:headEnd type="none" w="med" len="med"/>
                      <a:tailEnd type="none" w="med" len="med"/>
                    </a:lnR>
                    <a:lnT w="12700" cmpd="sng">
                      <a:noFill/>
                      <a:prstDash val="solid"/>
                    </a:lnT>
                    <a:lnB w="9525" cap="flat" cmpd="sng" algn="ctr">
                      <a:solidFill>
                        <a:srgbClr val="635F5E"/>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solidFill>
                            <a:schemeClr val="bg1"/>
                          </a:solidFill>
                        </a:rPr>
                        <a:t>Oct</a:t>
                      </a:r>
                    </a:p>
                  </a:txBody>
                  <a:tcPr anchor="ctr">
                    <a:lnL w="12700" cap="flat" cmpd="sng" algn="ctr">
                      <a:solidFill>
                        <a:srgbClr val="A4A2A2"/>
                      </a:solidFill>
                      <a:prstDash val="solid"/>
                      <a:round/>
                      <a:headEnd type="none" w="med" len="med"/>
                      <a:tailEnd type="none" w="med" len="med"/>
                    </a:lnL>
                    <a:lnR w="9525" cap="flat" cmpd="sng" algn="ctr">
                      <a:noFill/>
                      <a:prstDash val="solid"/>
                      <a:round/>
                      <a:headEnd type="none" w="med" len="med"/>
                      <a:tailEnd type="none" w="med" len="med"/>
                    </a:lnR>
                    <a:lnT w="12700" cmpd="sng">
                      <a:noFill/>
                      <a:prstDash val="solid"/>
                    </a:lnT>
                    <a:lnB w="9525" cap="flat" cmpd="sng" algn="ctr">
                      <a:solidFill>
                        <a:srgbClr val="635F5E"/>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solidFill>
                            <a:schemeClr val="bg1"/>
                          </a:solidFill>
                        </a:rPr>
                        <a:t>Nov</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prstDash val="solid"/>
                    </a:lnT>
                    <a:lnB w="9525" cap="flat" cmpd="sng" algn="ctr">
                      <a:solidFill>
                        <a:srgbClr val="635F5E"/>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solidFill>
                            <a:schemeClr val="bg1"/>
                          </a:solidFill>
                        </a:rPr>
                        <a:t>Dec</a:t>
                      </a:r>
                    </a:p>
                  </a:txBody>
                  <a:tcPr anchor="ctr">
                    <a:lnL w="9525" cap="flat" cmpd="sng" algn="ctr">
                      <a:noFill/>
                      <a:prstDash val="solid"/>
                      <a:round/>
                      <a:headEnd type="none" w="med" len="med"/>
                      <a:tailEnd type="none" w="med" len="med"/>
                    </a:lnL>
                    <a:lnR w="9525" cap="flat" cmpd="sng" algn="ctr">
                      <a:solidFill>
                        <a:srgbClr val="635F5E"/>
                      </a:solidFill>
                      <a:prstDash val="solid"/>
                      <a:round/>
                      <a:headEnd type="none" w="med" len="med"/>
                      <a:tailEnd type="none" w="med" len="med"/>
                    </a:lnR>
                    <a:lnT w="12700" cmpd="sng">
                      <a:noFill/>
                      <a:prstDash val="solid"/>
                    </a:lnT>
                    <a:lnB w="9525" cap="flat" cmpd="sng" algn="ctr">
                      <a:solidFill>
                        <a:srgbClr val="635F5E"/>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3055575"/>
                  </a:ext>
                </a:extLst>
              </a:tr>
              <a:tr h="579660">
                <a:tc>
                  <a:txBody>
                    <a:bodyPr/>
                    <a:lstStyle/>
                    <a:p>
                      <a:pPr algn="l">
                        <a:lnSpc>
                          <a:spcPct val="80000"/>
                        </a:lnSpc>
                      </a:pPr>
                      <a:r>
                        <a:rPr lang="en-US" sz="1200" dirty="0">
                          <a:solidFill>
                            <a:schemeClr val="bg1"/>
                          </a:solidFill>
                        </a:rPr>
                        <a:t>Project or initiative</a:t>
                      </a:r>
                      <a:endParaRPr lang="en-US" sz="1200" dirty="0">
                        <a:solidFill>
                          <a:schemeClr val="bg1"/>
                        </a:solidFill>
                        <a:latin typeface="+mn-lt"/>
                      </a:endParaRPr>
                    </a:p>
                  </a:txBody>
                  <a:tcPr anchor="ctr">
                    <a:lnL w="12700" cmpd="sng">
                      <a:noFill/>
                      <a:prstDash val="solid"/>
                    </a:lnL>
                    <a:lnR w="9525" cap="flat" cmpd="sng" algn="ctr">
                      <a:solidFill>
                        <a:srgbClr val="635F5E"/>
                      </a:solidFill>
                      <a:prstDash val="solid"/>
                      <a:round/>
                      <a:headEnd type="none" w="med" len="med"/>
                      <a:tailEnd type="none" w="med" len="med"/>
                    </a:lnR>
                    <a:lnT w="9525" cap="flat" cmpd="sng" algn="ctr">
                      <a:solidFill>
                        <a:srgbClr val="635F5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algn="r"/>
                      <a:endParaRPr lang="en-US" dirty="0">
                        <a:solidFill>
                          <a:schemeClr val="bg1"/>
                        </a:solidFill>
                      </a:endParaRPr>
                    </a:p>
                  </a:txBody>
                  <a:tcPr anchor="ctr">
                    <a:lnL w="9525" cap="flat" cmpd="sng" algn="ctr">
                      <a:solidFill>
                        <a:srgbClr val="635F5E"/>
                      </a:solidFill>
                      <a:prstDash val="solid"/>
                      <a:round/>
                      <a:headEnd type="none" w="med" len="med"/>
                      <a:tailEnd type="none" w="med" len="med"/>
                    </a:lnL>
                    <a:lnR w="9525" cap="flat" cmpd="sng" algn="ctr">
                      <a:solidFill>
                        <a:srgbClr val="635F5E"/>
                      </a:solidFill>
                      <a:prstDash val="solid"/>
                      <a:round/>
                      <a:headEnd type="none" w="med" len="med"/>
                      <a:tailEnd type="none" w="med" len="med"/>
                    </a:lnR>
                    <a:lnT w="9525" cap="flat" cmpd="sng" algn="ctr">
                      <a:solidFill>
                        <a:srgbClr val="635F5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algn="r"/>
                      <a:endParaRPr lang="en-US" dirty="0">
                        <a:solidFill>
                          <a:schemeClr val="bg1"/>
                        </a:solidFill>
                      </a:endParaRPr>
                    </a:p>
                  </a:txBody>
                  <a:tcPr anchor="ctr">
                    <a:lnL w="9525" cap="flat" cmpd="sng" algn="ctr">
                      <a:solidFill>
                        <a:srgbClr val="635F5E"/>
                      </a:solidFill>
                      <a:prstDash val="solid"/>
                      <a:round/>
                      <a:headEnd type="none" w="med" len="med"/>
                      <a:tailEnd type="none" w="med" len="med"/>
                    </a:lnL>
                    <a:lnR w="9525" cap="flat" cmpd="sng" algn="ctr">
                      <a:solidFill>
                        <a:srgbClr val="635F5E"/>
                      </a:solidFill>
                      <a:prstDash val="solid"/>
                      <a:round/>
                      <a:headEnd type="none" w="med" len="med"/>
                      <a:tailEnd type="none" w="med" len="med"/>
                    </a:lnR>
                    <a:lnT w="9525" cap="flat" cmpd="sng" algn="ctr">
                      <a:solidFill>
                        <a:srgbClr val="635F5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algn="r"/>
                      <a:endParaRPr lang="en-US" dirty="0">
                        <a:solidFill>
                          <a:schemeClr val="bg1"/>
                        </a:solidFill>
                      </a:endParaRPr>
                    </a:p>
                  </a:txBody>
                  <a:tcPr anchor="ctr">
                    <a:lnL w="9525" cap="flat" cmpd="sng" algn="ctr">
                      <a:solidFill>
                        <a:srgbClr val="635F5E"/>
                      </a:solidFill>
                      <a:prstDash val="solid"/>
                      <a:round/>
                      <a:headEnd type="none" w="med" len="med"/>
                      <a:tailEnd type="none" w="med" len="med"/>
                    </a:lnL>
                    <a:lnR w="12700" cap="flat" cmpd="sng" algn="ctr">
                      <a:solidFill>
                        <a:srgbClr val="A4A2A2"/>
                      </a:solidFill>
                      <a:prstDash val="solid"/>
                      <a:round/>
                      <a:headEnd type="none" w="med" len="med"/>
                      <a:tailEnd type="none" w="med" len="med"/>
                    </a:lnR>
                    <a:lnT w="9525" cap="flat" cmpd="sng" algn="ctr">
                      <a:solidFill>
                        <a:srgbClr val="635F5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algn="r"/>
                      <a:endParaRPr lang="en-US" dirty="0">
                        <a:solidFill>
                          <a:schemeClr val="bg1"/>
                        </a:solidFill>
                      </a:endParaRPr>
                    </a:p>
                  </a:txBody>
                  <a:tcPr anchor="ctr">
                    <a:lnL w="12700" cap="flat" cmpd="sng" algn="ctr">
                      <a:solidFill>
                        <a:srgbClr val="A4A2A2"/>
                      </a:solidFill>
                      <a:prstDash val="solid"/>
                      <a:round/>
                      <a:headEnd type="none" w="med" len="med"/>
                      <a:tailEnd type="none" w="med" len="med"/>
                    </a:lnL>
                    <a:lnR w="9525" cap="flat" cmpd="sng" algn="ctr">
                      <a:solidFill>
                        <a:srgbClr val="635F5E"/>
                      </a:solidFill>
                      <a:prstDash val="solid"/>
                      <a:round/>
                      <a:headEnd type="none" w="med" len="med"/>
                      <a:tailEnd type="none" w="med" len="med"/>
                    </a:lnR>
                    <a:lnT w="9525" cap="flat" cmpd="sng" algn="ctr">
                      <a:solidFill>
                        <a:srgbClr val="635F5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algn="r"/>
                      <a:endParaRPr lang="en-US" dirty="0">
                        <a:solidFill>
                          <a:schemeClr val="bg1"/>
                        </a:solidFill>
                      </a:endParaRPr>
                    </a:p>
                  </a:txBody>
                  <a:tcPr anchor="ctr">
                    <a:lnL w="9525" cap="flat" cmpd="sng" algn="ctr">
                      <a:solidFill>
                        <a:srgbClr val="635F5E"/>
                      </a:solidFill>
                      <a:prstDash val="solid"/>
                      <a:round/>
                      <a:headEnd type="none" w="med" len="med"/>
                      <a:tailEnd type="none" w="med" len="med"/>
                    </a:lnL>
                    <a:lnR w="9525" cap="flat" cmpd="sng" algn="ctr">
                      <a:solidFill>
                        <a:srgbClr val="635F5E"/>
                      </a:solidFill>
                      <a:prstDash val="solid"/>
                      <a:round/>
                      <a:headEnd type="none" w="med" len="med"/>
                      <a:tailEnd type="none" w="med" len="med"/>
                    </a:lnR>
                    <a:lnT w="9525" cap="flat" cmpd="sng" algn="ctr">
                      <a:solidFill>
                        <a:srgbClr val="635F5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algn="r"/>
                      <a:endParaRPr lang="en-US" dirty="0">
                        <a:solidFill>
                          <a:schemeClr val="bg1"/>
                        </a:solidFill>
                      </a:endParaRPr>
                    </a:p>
                  </a:txBody>
                  <a:tcPr anchor="ctr">
                    <a:lnL w="9525" cap="flat" cmpd="sng" algn="ctr">
                      <a:solidFill>
                        <a:srgbClr val="635F5E"/>
                      </a:solidFill>
                      <a:prstDash val="solid"/>
                      <a:round/>
                      <a:headEnd type="none" w="med" len="med"/>
                      <a:tailEnd type="none" w="med" len="med"/>
                    </a:lnL>
                    <a:lnR w="12700" cap="flat" cmpd="sng" algn="ctr">
                      <a:solidFill>
                        <a:srgbClr val="A4A2A2"/>
                      </a:solidFill>
                      <a:prstDash val="solid"/>
                      <a:round/>
                      <a:headEnd type="none" w="med" len="med"/>
                      <a:tailEnd type="none" w="med" len="med"/>
                    </a:lnR>
                    <a:lnT w="9525" cap="flat" cmpd="sng" algn="ctr">
                      <a:solidFill>
                        <a:srgbClr val="635F5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algn="r"/>
                      <a:endParaRPr lang="en-US" dirty="0">
                        <a:solidFill>
                          <a:schemeClr val="bg1"/>
                        </a:solidFill>
                      </a:endParaRPr>
                    </a:p>
                  </a:txBody>
                  <a:tcPr anchor="ctr">
                    <a:lnL w="12700" cap="flat" cmpd="sng" algn="ctr">
                      <a:solidFill>
                        <a:srgbClr val="A4A2A2"/>
                      </a:solidFill>
                      <a:prstDash val="solid"/>
                      <a:round/>
                      <a:headEnd type="none" w="med" len="med"/>
                      <a:tailEnd type="none" w="med" len="med"/>
                    </a:lnL>
                    <a:lnR w="9525" cap="flat" cmpd="sng" algn="ctr">
                      <a:solidFill>
                        <a:srgbClr val="635F5E"/>
                      </a:solidFill>
                      <a:prstDash val="solid"/>
                      <a:round/>
                      <a:headEnd type="none" w="med" len="med"/>
                      <a:tailEnd type="none" w="med" len="med"/>
                    </a:lnR>
                    <a:lnT w="9525" cap="flat" cmpd="sng" algn="ctr">
                      <a:solidFill>
                        <a:srgbClr val="635F5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algn="r"/>
                      <a:endParaRPr lang="en-US" dirty="0">
                        <a:solidFill>
                          <a:schemeClr val="bg1"/>
                        </a:solidFill>
                      </a:endParaRPr>
                    </a:p>
                  </a:txBody>
                  <a:tcPr anchor="ctr">
                    <a:lnL w="9525" cap="flat" cmpd="sng" algn="ctr">
                      <a:solidFill>
                        <a:srgbClr val="635F5E"/>
                      </a:solidFill>
                      <a:prstDash val="solid"/>
                      <a:round/>
                      <a:headEnd type="none" w="med" len="med"/>
                      <a:tailEnd type="none" w="med" len="med"/>
                    </a:lnL>
                    <a:lnR w="9525" cap="flat" cmpd="sng" algn="ctr">
                      <a:solidFill>
                        <a:srgbClr val="635F5E"/>
                      </a:solidFill>
                      <a:prstDash val="solid"/>
                      <a:round/>
                      <a:headEnd type="none" w="med" len="med"/>
                      <a:tailEnd type="none" w="med" len="med"/>
                    </a:lnR>
                    <a:lnT w="9525" cap="flat" cmpd="sng" algn="ctr">
                      <a:solidFill>
                        <a:srgbClr val="635F5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algn="r"/>
                      <a:endParaRPr lang="en-US" dirty="0">
                        <a:solidFill>
                          <a:schemeClr val="bg1"/>
                        </a:solidFill>
                      </a:endParaRPr>
                    </a:p>
                  </a:txBody>
                  <a:tcPr anchor="ctr">
                    <a:lnL w="9525" cap="flat" cmpd="sng" algn="ctr">
                      <a:solidFill>
                        <a:srgbClr val="635F5E"/>
                      </a:solidFill>
                      <a:prstDash val="solid"/>
                      <a:round/>
                      <a:headEnd type="none" w="med" len="med"/>
                      <a:tailEnd type="none" w="med" len="med"/>
                    </a:lnL>
                    <a:lnR w="12700" cap="flat" cmpd="sng" algn="ctr">
                      <a:solidFill>
                        <a:srgbClr val="A4A2A2"/>
                      </a:solidFill>
                      <a:prstDash val="solid"/>
                      <a:round/>
                      <a:headEnd type="none" w="med" len="med"/>
                      <a:tailEnd type="none" w="med" len="med"/>
                    </a:lnR>
                    <a:lnT w="9525" cap="flat" cmpd="sng" algn="ctr">
                      <a:solidFill>
                        <a:srgbClr val="635F5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algn="r"/>
                      <a:endParaRPr lang="en-US" dirty="0">
                        <a:solidFill>
                          <a:schemeClr val="bg1"/>
                        </a:solidFill>
                      </a:endParaRPr>
                    </a:p>
                  </a:txBody>
                  <a:tcPr anchor="ctr">
                    <a:lnL w="12700" cap="flat" cmpd="sng" algn="ctr">
                      <a:solidFill>
                        <a:srgbClr val="A4A2A2"/>
                      </a:solidFill>
                      <a:prstDash val="solid"/>
                      <a:round/>
                      <a:headEnd type="none" w="med" len="med"/>
                      <a:tailEnd type="none" w="med" len="med"/>
                    </a:lnL>
                    <a:lnR w="9525" cap="flat" cmpd="sng" algn="ctr">
                      <a:solidFill>
                        <a:srgbClr val="635F5E"/>
                      </a:solidFill>
                      <a:prstDash val="solid"/>
                      <a:round/>
                      <a:headEnd type="none" w="med" len="med"/>
                      <a:tailEnd type="none" w="med" len="med"/>
                    </a:lnR>
                    <a:lnT w="9525" cap="flat" cmpd="sng" algn="ctr">
                      <a:solidFill>
                        <a:srgbClr val="635F5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algn="r"/>
                      <a:endParaRPr lang="en-US" dirty="0">
                        <a:solidFill>
                          <a:schemeClr val="bg1"/>
                        </a:solidFill>
                      </a:endParaRPr>
                    </a:p>
                  </a:txBody>
                  <a:tcPr anchor="ctr">
                    <a:lnL w="9525" cap="flat" cmpd="sng" algn="ctr">
                      <a:solidFill>
                        <a:srgbClr val="635F5E"/>
                      </a:solidFill>
                      <a:prstDash val="solid"/>
                      <a:round/>
                      <a:headEnd type="none" w="med" len="med"/>
                      <a:tailEnd type="none" w="med" len="med"/>
                    </a:lnL>
                    <a:lnR w="9525" cap="flat" cmpd="sng" algn="ctr">
                      <a:solidFill>
                        <a:srgbClr val="635F5E"/>
                      </a:solidFill>
                      <a:prstDash val="solid"/>
                      <a:round/>
                      <a:headEnd type="none" w="med" len="med"/>
                      <a:tailEnd type="none" w="med" len="med"/>
                    </a:lnR>
                    <a:lnT w="9525" cap="flat" cmpd="sng" algn="ctr">
                      <a:solidFill>
                        <a:srgbClr val="635F5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algn="r"/>
                      <a:endParaRPr lang="en-US" dirty="0">
                        <a:solidFill>
                          <a:schemeClr val="bg1"/>
                        </a:solidFill>
                      </a:endParaRPr>
                    </a:p>
                  </a:txBody>
                  <a:tcPr anchor="ctr">
                    <a:lnL w="9525" cap="flat" cmpd="sng" algn="ctr">
                      <a:solidFill>
                        <a:srgbClr val="635F5E"/>
                      </a:solidFill>
                      <a:prstDash val="solid"/>
                      <a:round/>
                      <a:headEnd type="none" w="med" len="med"/>
                      <a:tailEnd type="none" w="med" len="med"/>
                    </a:lnL>
                    <a:lnR w="9525" cap="flat" cmpd="sng" algn="ctr">
                      <a:solidFill>
                        <a:srgbClr val="635F5E"/>
                      </a:solidFill>
                      <a:prstDash val="solid"/>
                      <a:round/>
                      <a:headEnd type="none" w="med" len="med"/>
                      <a:tailEnd type="none" w="med" len="med"/>
                    </a:lnR>
                    <a:lnT w="9525" cap="flat" cmpd="sng" algn="ctr">
                      <a:solidFill>
                        <a:srgbClr val="635F5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163430139"/>
                  </a:ext>
                </a:extLst>
              </a:tr>
              <a:tr h="579660">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Project or initiative</a:t>
                      </a:r>
                      <a:endParaRPr kumimoji="0" lang="en-US" sz="1200" b="0" i="0" u="none" strike="noStrike" kern="1200" cap="none" spc="0" normalizeH="0" baseline="0" noProof="0" dirty="0">
                        <a:ln>
                          <a:noFill/>
                        </a:ln>
                        <a:solidFill>
                          <a:schemeClr val="bg1"/>
                        </a:solidFill>
                        <a:effectLst/>
                        <a:uLnTx/>
                        <a:uFillTx/>
                        <a:latin typeface="+mn-lt"/>
                        <a:ea typeface="+mn-ea"/>
                        <a:cs typeface="+mn-cs"/>
                      </a:endParaRPr>
                    </a:p>
                  </a:txBody>
                  <a:tcPr anchor="ctr">
                    <a:lnL w="12700" cmpd="sng">
                      <a:noFill/>
                      <a:prstDash val="solid"/>
                    </a:lnL>
                    <a:lnR w="9525" cap="flat" cmpd="sng" algn="ctr">
                      <a:solidFill>
                        <a:srgbClr val="635F5E"/>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363636"/>
                    </a:solidFill>
                  </a:tcPr>
                </a:tc>
                <a:tc>
                  <a:txBody>
                    <a:bodyPr/>
                    <a:lstStyle/>
                    <a:p>
                      <a:pPr algn="r"/>
                      <a:endParaRPr lang="en-US" dirty="0">
                        <a:solidFill>
                          <a:schemeClr val="bg1"/>
                        </a:solidFill>
                      </a:endParaRPr>
                    </a:p>
                  </a:txBody>
                  <a:tcPr anchor="ctr">
                    <a:lnL w="9525" cap="flat" cmpd="sng" algn="ctr">
                      <a:solidFill>
                        <a:srgbClr val="635F5E"/>
                      </a:solidFill>
                      <a:prstDash val="solid"/>
                      <a:round/>
                      <a:headEnd type="none" w="med" len="med"/>
                      <a:tailEnd type="none" w="med" len="med"/>
                    </a:lnL>
                    <a:lnR w="9525" cap="flat" cmpd="sng" algn="ctr">
                      <a:solidFill>
                        <a:srgbClr val="635F5E"/>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363636"/>
                    </a:solidFill>
                  </a:tcPr>
                </a:tc>
                <a:tc>
                  <a:txBody>
                    <a:bodyPr/>
                    <a:lstStyle/>
                    <a:p>
                      <a:pPr algn="r"/>
                      <a:endParaRPr lang="en-US" dirty="0">
                        <a:solidFill>
                          <a:schemeClr val="bg1"/>
                        </a:solidFill>
                      </a:endParaRPr>
                    </a:p>
                  </a:txBody>
                  <a:tcPr anchor="ctr">
                    <a:lnL w="9525" cap="flat" cmpd="sng" algn="ctr">
                      <a:solidFill>
                        <a:srgbClr val="635F5E"/>
                      </a:solidFill>
                      <a:prstDash val="solid"/>
                      <a:round/>
                      <a:headEnd type="none" w="med" len="med"/>
                      <a:tailEnd type="none" w="med" len="med"/>
                    </a:lnL>
                    <a:lnR w="9525" cap="flat" cmpd="sng" algn="ctr">
                      <a:solidFill>
                        <a:srgbClr val="635F5E"/>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363636"/>
                    </a:solidFill>
                  </a:tcPr>
                </a:tc>
                <a:tc>
                  <a:txBody>
                    <a:bodyPr/>
                    <a:lstStyle/>
                    <a:p>
                      <a:pPr algn="r"/>
                      <a:endParaRPr lang="en-US" dirty="0">
                        <a:solidFill>
                          <a:schemeClr val="bg1"/>
                        </a:solidFill>
                      </a:endParaRPr>
                    </a:p>
                  </a:txBody>
                  <a:tcPr anchor="ctr">
                    <a:lnL w="9525" cap="flat" cmpd="sng" algn="ctr">
                      <a:solidFill>
                        <a:srgbClr val="635F5E"/>
                      </a:solidFill>
                      <a:prstDash val="solid"/>
                      <a:round/>
                      <a:headEnd type="none" w="med" len="med"/>
                      <a:tailEnd type="none" w="med" len="med"/>
                    </a:lnL>
                    <a:lnR w="12700" cap="flat" cmpd="sng" algn="ctr">
                      <a:solidFill>
                        <a:srgbClr val="A4A2A2"/>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363636"/>
                    </a:solidFill>
                  </a:tcPr>
                </a:tc>
                <a:tc>
                  <a:txBody>
                    <a:bodyPr/>
                    <a:lstStyle/>
                    <a:p>
                      <a:pPr algn="r"/>
                      <a:endParaRPr lang="en-US" dirty="0">
                        <a:solidFill>
                          <a:schemeClr val="bg1"/>
                        </a:solidFill>
                      </a:endParaRPr>
                    </a:p>
                  </a:txBody>
                  <a:tcPr anchor="ctr">
                    <a:lnL w="12700" cap="flat" cmpd="sng" algn="ctr">
                      <a:solidFill>
                        <a:srgbClr val="A4A2A2"/>
                      </a:solidFill>
                      <a:prstDash val="solid"/>
                      <a:round/>
                      <a:headEnd type="none" w="med" len="med"/>
                      <a:tailEnd type="none" w="med" len="med"/>
                    </a:lnL>
                    <a:lnR w="9525" cap="flat" cmpd="sng" algn="ctr">
                      <a:solidFill>
                        <a:srgbClr val="635F5E"/>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363636"/>
                    </a:solidFill>
                  </a:tcPr>
                </a:tc>
                <a:tc>
                  <a:txBody>
                    <a:bodyPr/>
                    <a:lstStyle/>
                    <a:p>
                      <a:pPr algn="r"/>
                      <a:endParaRPr lang="en-US" dirty="0">
                        <a:solidFill>
                          <a:schemeClr val="bg1"/>
                        </a:solidFill>
                      </a:endParaRPr>
                    </a:p>
                  </a:txBody>
                  <a:tcPr anchor="ctr">
                    <a:lnL w="9525" cap="flat" cmpd="sng" algn="ctr">
                      <a:solidFill>
                        <a:srgbClr val="635F5E"/>
                      </a:solidFill>
                      <a:prstDash val="solid"/>
                      <a:round/>
                      <a:headEnd type="none" w="med" len="med"/>
                      <a:tailEnd type="none" w="med" len="med"/>
                    </a:lnL>
                    <a:lnR w="9525" cap="flat" cmpd="sng" algn="ctr">
                      <a:solidFill>
                        <a:srgbClr val="635F5E"/>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363636"/>
                    </a:solidFill>
                  </a:tcPr>
                </a:tc>
                <a:tc>
                  <a:txBody>
                    <a:bodyPr/>
                    <a:lstStyle/>
                    <a:p>
                      <a:pPr algn="r"/>
                      <a:endParaRPr lang="en-US" dirty="0">
                        <a:solidFill>
                          <a:schemeClr val="bg1"/>
                        </a:solidFill>
                      </a:endParaRPr>
                    </a:p>
                  </a:txBody>
                  <a:tcPr anchor="ctr">
                    <a:lnL w="9525" cap="flat" cmpd="sng" algn="ctr">
                      <a:solidFill>
                        <a:srgbClr val="635F5E"/>
                      </a:solidFill>
                      <a:prstDash val="solid"/>
                      <a:round/>
                      <a:headEnd type="none" w="med" len="med"/>
                      <a:tailEnd type="none" w="med" len="med"/>
                    </a:lnL>
                    <a:lnR w="12700" cap="flat" cmpd="sng" algn="ctr">
                      <a:solidFill>
                        <a:srgbClr val="A4A2A2"/>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363636"/>
                    </a:solidFill>
                  </a:tcPr>
                </a:tc>
                <a:tc>
                  <a:txBody>
                    <a:bodyPr/>
                    <a:lstStyle/>
                    <a:p>
                      <a:pPr algn="r"/>
                      <a:endParaRPr lang="en-US" dirty="0">
                        <a:solidFill>
                          <a:schemeClr val="bg1"/>
                        </a:solidFill>
                      </a:endParaRPr>
                    </a:p>
                  </a:txBody>
                  <a:tcPr anchor="ctr">
                    <a:lnL w="12700" cap="flat" cmpd="sng" algn="ctr">
                      <a:solidFill>
                        <a:srgbClr val="A4A2A2"/>
                      </a:solidFill>
                      <a:prstDash val="solid"/>
                      <a:round/>
                      <a:headEnd type="none" w="med" len="med"/>
                      <a:tailEnd type="none" w="med" len="med"/>
                    </a:lnL>
                    <a:lnR w="9525" cap="flat" cmpd="sng" algn="ctr">
                      <a:solidFill>
                        <a:srgbClr val="635F5E"/>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363636"/>
                    </a:solidFill>
                  </a:tcPr>
                </a:tc>
                <a:tc>
                  <a:txBody>
                    <a:bodyPr/>
                    <a:lstStyle/>
                    <a:p>
                      <a:pPr algn="r"/>
                      <a:endParaRPr lang="en-US" dirty="0">
                        <a:solidFill>
                          <a:schemeClr val="bg1"/>
                        </a:solidFill>
                      </a:endParaRPr>
                    </a:p>
                  </a:txBody>
                  <a:tcPr anchor="ctr">
                    <a:lnL w="9525" cap="flat" cmpd="sng" algn="ctr">
                      <a:solidFill>
                        <a:srgbClr val="635F5E"/>
                      </a:solidFill>
                      <a:prstDash val="solid"/>
                      <a:round/>
                      <a:headEnd type="none" w="med" len="med"/>
                      <a:tailEnd type="none" w="med" len="med"/>
                    </a:lnL>
                    <a:lnR w="9525" cap="flat" cmpd="sng" algn="ctr">
                      <a:solidFill>
                        <a:srgbClr val="635F5E"/>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363636"/>
                    </a:solidFill>
                  </a:tcPr>
                </a:tc>
                <a:tc>
                  <a:txBody>
                    <a:bodyPr/>
                    <a:lstStyle/>
                    <a:p>
                      <a:pPr algn="r"/>
                      <a:endParaRPr lang="en-US" dirty="0">
                        <a:solidFill>
                          <a:schemeClr val="bg1"/>
                        </a:solidFill>
                      </a:endParaRPr>
                    </a:p>
                  </a:txBody>
                  <a:tcPr anchor="ctr">
                    <a:lnL w="9525" cap="flat" cmpd="sng" algn="ctr">
                      <a:solidFill>
                        <a:srgbClr val="635F5E"/>
                      </a:solidFill>
                      <a:prstDash val="solid"/>
                      <a:round/>
                      <a:headEnd type="none" w="med" len="med"/>
                      <a:tailEnd type="none" w="med" len="med"/>
                    </a:lnL>
                    <a:lnR w="12700" cap="flat" cmpd="sng" algn="ctr">
                      <a:solidFill>
                        <a:srgbClr val="A4A2A2"/>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363636"/>
                    </a:solidFill>
                  </a:tcPr>
                </a:tc>
                <a:tc>
                  <a:txBody>
                    <a:bodyPr/>
                    <a:lstStyle/>
                    <a:p>
                      <a:pPr algn="r"/>
                      <a:endParaRPr lang="en-US" dirty="0">
                        <a:solidFill>
                          <a:schemeClr val="bg1"/>
                        </a:solidFill>
                      </a:endParaRPr>
                    </a:p>
                  </a:txBody>
                  <a:tcPr anchor="ctr">
                    <a:lnL w="12700" cap="flat" cmpd="sng" algn="ctr">
                      <a:solidFill>
                        <a:srgbClr val="A4A2A2"/>
                      </a:solidFill>
                      <a:prstDash val="solid"/>
                      <a:round/>
                      <a:headEnd type="none" w="med" len="med"/>
                      <a:tailEnd type="none" w="med" len="med"/>
                    </a:lnL>
                    <a:lnR w="9525" cap="flat" cmpd="sng" algn="ctr">
                      <a:solidFill>
                        <a:srgbClr val="635F5E"/>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363636"/>
                    </a:solidFill>
                  </a:tcPr>
                </a:tc>
                <a:tc>
                  <a:txBody>
                    <a:bodyPr/>
                    <a:lstStyle/>
                    <a:p>
                      <a:pPr algn="r"/>
                      <a:endParaRPr lang="en-US" dirty="0">
                        <a:solidFill>
                          <a:schemeClr val="bg1"/>
                        </a:solidFill>
                      </a:endParaRPr>
                    </a:p>
                  </a:txBody>
                  <a:tcPr anchor="ctr">
                    <a:lnL w="9525" cap="flat" cmpd="sng" algn="ctr">
                      <a:solidFill>
                        <a:srgbClr val="635F5E"/>
                      </a:solidFill>
                      <a:prstDash val="solid"/>
                      <a:round/>
                      <a:headEnd type="none" w="med" len="med"/>
                      <a:tailEnd type="none" w="med" len="med"/>
                    </a:lnL>
                    <a:lnR w="9525" cap="flat" cmpd="sng" algn="ctr">
                      <a:solidFill>
                        <a:srgbClr val="635F5E"/>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363636"/>
                    </a:solidFill>
                  </a:tcPr>
                </a:tc>
                <a:tc>
                  <a:txBody>
                    <a:bodyPr/>
                    <a:lstStyle/>
                    <a:p>
                      <a:pPr algn="r"/>
                      <a:endParaRPr lang="en-US" dirty="0">
                        <a:solidFill>
                          <a:schemeClr val="bg1"/>
                        </a:solidFill>
                      </a:endParaRPr>
                    </a:p>
                  </a:txBody>
                  <a:tcPr anchor="ctr">
                    <a:lnL w="9525" cap="flat" cmpd="sng" algn="ctr">
                      <a:solidFill>
                        <a:srgbClr val="635F5E"/>
                      </a:solidFill>
                      <a:prstDash val="solid"/>
                      <a:round/>
                      <a:headEnd type="none" w="med" len="med"/>
                      <a:tailEnd type="none" w="med" len="med"/>
                    </a:lnL>
                    <a:lnR w="9525" cap="flat" cmpd="sng" algn="ctr">
                      <a:solidFill>
                        <a:srgbClr val="635F5E"/>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363636"/>
                    </a:solidFill>
                  </a:tcPr>
                </a:tc>
                <a:extLst>
                  <a:ext uri="{0D108BD9-81ED-4DB2-BD59-A6C34878D82A}">
                    <a16:rowId xmlns:a16="http://schemas.microsoft.com/office/drawing/2014/main" val="3685033396"/>
                  </a:ext>
                </a:extLst>
              </a:tr>
              <a:tr h="579660">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Project or initiative</a:t>
                      </a:r>
                      <a:endParaRPr kumimoji="0" lang="en-US" sz="1200" b="0" i="0" u="none" strike="noStrike" kern="1200" cap="none" spc="0" normalizeH="0" baseline="0" noProof="0" dirty="0">
                        <a:ln>
                          <a:noFill/>
                        </a:ln>
                        <a:solidFill>
                          <a:schemeClr val="bg1"/>
                        </a:solidFill>
                        <a:effectLst/>
                        <a:uLnTx/>
                        <a:uFillTx/>
                        <a:latin typeface="+mn-lt"/>
                        <a:ea typeface="+mn-ea"/>
                        <a:cs typeface="+mn-cs"/>
                      </a:endParaRPr>
                    </a:p>
                  </a:txBody>
                  <a:tcPr anchor="ctr">
                    <a:lnL w="12700" cmpd="sng">
                      <a:noFill/>
                      <a:prstDash val="solid"/>
                    </a:lnL>
                    <a:lnR w="9525" cap="flat" cmpd="sng" algn="ctr">
                      <a:solidFill>
                        <a:srgbClr val="635F5E"/>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endParaRPr lang="en-US" dirty="0">
                        <a:solidFill>
                          <a:schemeClr val="bg1"/>
                        </a:solidFill>
                      </a:endParaRPr>
                    </a:p>
                  </a:txBody>
                  <a:tcPr anchor="ctr">
                    <a:lnL w="9525" cap="flat" cmpd="sng" algn="ctr">
                      <a:solidFill>
                        <a:srgbClr val="635F5E"/>
                      </a:solidFill>
                      <a:prstDash val="solid"/>
                      <a:round/>
                      <a:headEnd type="none" w="med" len="med"/>
                      <a:tailEnd type="none" w="med" len="med"/>
                    </a:lnL>
                    <a:lnR w="9525" cap="flat" cmpd="sng" algn="ctr">
                      <a:solidFill>
                        <a:srgbClr val="635F5E"/>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endParaRPr lang="en-US" dirty="0">
                        <a:solidFill>
                          <a:schemeClr val="bg1"/>
                        </a:solidFill>
                      </a:endParaRPr>
                    </a:p>
                  </a:txBody>
                  <a:tcPr anchor="ctr">
                    <a:lnL w="9525" cap="flat" cmpd="sng" algn="ctr">
                      <a:solidFill>
                        <a:srgbClr val="635F5E"/>
                      </a:solidFill>
                      <a:prstDash val="solid"/>
                      <a:round/>
                      <a:headEnd type="none" w="med" len="med"/>
                      <a:tailEnd type="none" w="med" len="med"/>
                    </a:lnL>
                    <a:lnR w="9525" cap="flat" cmpd="sng" algn="ctr">
                      <a:solidFill>
                        <a:srgbClr val="635F5E"/>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endParaRPr lang="en-US" dirty="0">
                        <a:solidFill>
                          <a:schemeClr val="bg1"/>
                        </a:solidFill>
                      </a:endParaRPr>
                    </a:p>
                  </a:txBody>
                  <a:tcPr anchor="ctr">
                    <a:lnL w="9525" cap="flat" cmpd="sng" algn="ctr">
                      <a:solidFill>
                        <a:srgbClr val="635F5E"/>
                      </a:solidFill>
                      <a:prstDash val="solid"/>
                      <a:round/>
                      <a:headEnd type="none" w="med" len="med"/>
                      <a:tailEnd type="none" w="med" len="med"/>
                    </a:lnL>
                    <a:lnR w="12700" cap="flat" cmpd="sng" algn="ctr">
                      <a:solidFill>
                        <a:srgbClr val="A4A2A2"/>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endParaRPr lang="en-US" dirty="0">
                        <a:solidFill>
                          <a:schemeClr val="bg1"/>
                        </a:solidFill>
                      </a:endParaRPr>
                    </a:p>
                  </a:txBody>
                  <a:tcPr anchor="ctr">
                    <a:lnL w="12700" cap="flat" cmpd="sng" algn="ctr">
                      <a:solidFill>
                        <a:srgbClr val="A4A2A2"/>
                      </a:solidFill>
                      <a:prstDash val="solid"/>
                      <a:round/>
                      <a:headEnd type="none" w="med" len="med"/>
                      <a:tailEnd type="none" w="med" len="med"/>
                    </a:lnL>
                    <a:lnR w="9525" cap="flat" cmpd="sng" algn="ctr">
                      <a:solidFill>
                        <a:srgbClr val="635F5E"/>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endParaRPr lang="en-US" dirty="0">
                        <a:solidFill>
                          <a:schemeClr val="bg1"/>
                        </a:solidFill>
                      </a:endParaRPr>
                    </a:p>
                  </a:txBody>
                  <a:tcPr anchor="ctr">
                    <a:lnL w="9525" cap="flat" cmpd="sng" algn="ctr">
                      <a:solidFill>
                        <a:srgbClr val="635F5E"/>
                      </a:solidFill>
                      <a:prstDash val="solid"/>
                      <a:round/>
                      <a:headEnd type="none" w="med" len="med"/>
                      <a:tailEnd type="none" w="med" len="med"/>
                    </a:lnL>
                    <a:lnR w="9525" cap="flat" cmpd="sng" algn="ctr">
                      <a:solidFill>
                        <a:srgbClr val="635F5E"/>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endParaRPr lang="en-US" dirty="0">
                        <a:solidFill>
                          <a:schemeClr val="bg1"/>
                        </a:solidFill>
                      </a:endParaRPr>
                    </a:p>
                  </a:txBody>
                  <a:tcPr anchor="ctr">
                    <a:lnL w="9525" cap="flat" cmpd="sng" algn="ctr">
                      <a:solidFill>
                        <a:srgbClr val="635F5E"/>
                      </a:solidFill>
                      <a:prstDash val="solid"/>
                      <a:round/>
                      <a:headEnd type="none" w="med" len="med"/>
                      <a:tailEnd type="none" w="med" len="med"/>
                    </a:lnL>
                    <a:lnR w="12700" cap="flat" cmpd="sng" algn="ctr">
                      <a:solidFill>
                        <a:srgbClr val="A4A2A2"/>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endParaRPr lang="en-US" dirty="0">
                        <a:solidFill>
                          <a:schemeClr val="bg1"/>
                        </a:solidFill>
                      </a:endParaRPr>
                    </a:p>
                  </a:txBody>
                  <a:tcPr anchor="ctr">
                    <a:lnL w="12700" cap="flat" cmpd="sng" algn="ctr">
                      <a:solidFill>
                        <a:srgbClr val="A4A2A2"/>
                      </a:solidFill>
                      <a:prstDash val="solid"/>
                      <a:round/>
                      <a:headEnd type="none" w="med" len="med"/>
                      <a:tailEnd type="none" w="med" len="med"/>
                    </a:lnL>
                    <a:lnR w="9525" cap="flat" cmpd="sng" algn="ctr">
                      <a:solidFill>
                        <a:srgbClr val="635F5E"/>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endParaRPr lang="en-US" dirty="0">
                        <a:solidFill>
                          <a:schemeClr val="bg1"/>
                        </a:solidFill>
                      </a:endParaRPr>
                    </a:p>
                  </a:txBody>
                  <a:tcPr anchor="ctr">
                    <a:lnL w="9525" cap="flat" cmpd="sng" algn="ctr">
                      <a:solidFill>
                        <a:srgbClr val="635F5E"/>
                      </a:solidFill>
                      <a:prstDash val="solid"/>
                      <a:round/>
                      <a:headEnd type="none" w="med" len="med"/>
                      <a:tailEnd type="none" w="med" len="med"/>
                    </a:lnL>
                    <a:lnR w="9525" cap="flat" cmpd="sng" algn="ctr">
                      <a:solidFill>
                        <a:srgbClr val="635F5E"/>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endParaRPr lang="en-US" dirty="0">
                        <a:solidFill>
                          <a:schemeClr val="bg1"/>
                        </a:solidFill>
                      </a:endParaRPr>
                    </a:p>
                  </a:txBody>
                  <a:tcPr anchor="ctr">
                    <a:lnL w="9525" cap="flat" cmpd="sng" algn="ctr">
                      <a:solidFill>
                        <a:srgbClr val="635F5E"/>
                      </a:solidFill>
                      <a:prstDash val="solid"/>
                      <a:round/>
                      <a:headEnd type="none" w="med" len="med"/>
                      <a:tailEnd type="none" w="med" len="med"/>
                    </a:lnL>
                    <a:lnR w="12700" cap="flat" cmpd="sng" algn="ctr">
                      <a:solidFill>
                        <a:srgbClr val="A4A2A2"/>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endParaRPr lang="en-US" dirty="0">
                        <a:solidFill>
                          <a:schemeClr val="bg1"/>
                        </a:solidFill>
                      </a:endParaRPr>
                    </a:p>
                  </a:txBody>
                  <a:tcPr anchor="ctr">
                    <a:lnL w="12700" cap="flat" cmpd="sng" algn="ctr">
                      <a:solidFill>
                        <a:srgbClr val="A4A2A2"/>
                      </a:solidFill>
                      <a:prstDash val="solid"/>
                      <a:round/>
                      <a:headEnd type="none" w="med" len="med"/>
                      <a:tailEnd type="none" w="med" len="med"/>
                    </a:lnL>
                    <a:lnR w="9525" cap="flat" cmpd="sng" algn="ctr">
                      <a:solidFill>
                        <a:srgbClr val="635F5E"/>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endParaRPr lang="en-US" dirty="0">
                        <a:solidFill>
                          <a:schemeClr val="bg1"/>
                        </a:solidFill>
                      </a:endParaRPr>
                    </a:p>
                  </a:txBody>
                  <a:tcPr anchor="ctr">
                    <a:lnL w="9525" cap="flat" cmpd="sng" algn="ctr">
                      <a:solidFill>
                        <a:srgbClr val="635F5E"/>
                      </a:solidFill>
                      <a:prstDash val="solid"/>
                      <a:round/>
                      <a:headEnd type="none" w="med" len="med"/>
                      <a:tailEnd type="none" w="med" len="med"/>
                    </a:lnL>
                    <a:lnR w="9525" cap="flat" cmpd="sng" algn="ctr">
                      <a:solidFill>
                        <a:srgbClr val="635F5E"/>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endParaRPr lang="en-US" dirty="0">
                        <a:solidFill>
                          <a:schemeClr val="bg1"/>
                        </a:solidFill>
                      </a:endParaRPr>
                    </a:p>
                  </a:txBody>
                  <a:tcPr anchor="ctr">
                    <a:lnL w="9525" cap="flat" cmpd="sng" algn="ctr">
                      <a:solidFill>
                        <a:srgbClr val="635F5E"/>
                      </a:solidFill>
                      <a:prstDash val="solid"/>
                      <a:round/>
                      <a:headEnd type="none" w="med" len="med"/>
                      <a:tailEnd type="none" w="med" len="med"/>
                    </a:lnL>
                    <a:lnR w="9525" cap="flat" cmpd="sng" algn="ctr">
                      <a:solidFill>
                        <a:srgbClr val="635F5E"/>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37433569"/>
                  </a:ext>
                </a:extLst>
              </a:tr>
              <a:tr h="579660">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Project or initiative</a:t>
                      </a:r>
                      <a:endParaRPr kumimoji="0" lang="en-US" sz="1200" b="0" i="0" u="none" strike="noStrike" kern="1200" cap="none" spc="0" normalizeH="0" baseline="0" noProof="0" dirty="0">
                        <a:ln>
                          <a:noFill/>
                        </a:ln>
                        <a:solidFill>
                          <a:schemeClr val="bg1"/>
                        </a:solidFill>
                        <a:effectLst/>
                        <a:uLnTx/>
                        <a:uFillTx/>
                        <a:latin typeface="+mn-lt"/>
                        <a:ea typeface="+mn-ea"/>
                        <a:cs typeface="+mn-cs"/>
                      </a:endParaRPr>
                    </a:p>
                  </a:txBody>
                  <a:tcPr anchor="ctr">
                    <a:lnL w="12700" cmpd="sng">
                      <a:noFill/>
                      <a:prstDash val="solid"/>
                    </a:lnL>
                    <a:lnR w="9525" cap="flat" cmpd="sng" algn="ctr">
                      <a:solidFill>
                        <a:srgbClr val="635F5E"/>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363636"/>
                    </a:solidFill>
                  </a:tcPr>
                </a:tc>
                <a:tc>
                  <a:txBody>
                    <a:bodyPr/>
                    <a:lstStyle/>
                    <a:p>
                      <a:pPr algn="r"/>
                      <a:endParaRPr lang="en-US" dirty="0">
                        <a:solidFill>
                          <a:schemeClr val="bg1"/>
                        </a:solidFill>
                      </a:endParaRPr>
                    </a:p>
                  </a:txBody>
                  <a:tcPr anchor="ctr">
                    <a:lnL w="9525" cap="flat" cmpd="sng" algn="ctr">
                      <a:solidFill>
                        <a:srgbClr val="635F5E"/>
                      </a:solidFill>
                      <a:prstDash val="solid"/>
                      <a:round/>
                      <a:headEnd type="none" w="med" len="med"/>
                      <a:tailEnd type="none" w="med" len="med"/>
                    </a:lnL>
                    <a:lnR w="9525" cap="flat" cmpd="sng" algn="ctr">
                      <a:solidFill>
                        <a:srgbClr val="635F5E"/>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363636"/>
                    </a:solidFill>
                  </a:tcPr>
                </a:tc>
                <a:tc>
                  <a:txBody>
                    <a:bodyPr/>
                    <a:lstStyle/>
                    <a:p>
                      <a:pPr algn="r"/>
                      <a:endParaRPr lang="en-US" dirty="0">
                        <a:solidFill>
                          <a:schemeClr val="bg1"/>
                        </a:solidFill>
                      </a:endParaRPr>
                    </a:p>
                  </a:txBody>
                  <a:tcPr anchor="ctr">
                    <a:lnL w="9525" cap="flat" cmpd="sng" algn="ctr">
                      <a:solidFill>
                        <a:srgbClr val="635F5E"/>
                      </a:solidFill>
                      <a:prstDash val="solid"/>
                      <a:round/>
                      <a:headEnd type="none" w="med" len="med"/>
                      <a:tailEnd type="none" w="med" len="med"/>
                    </a:lnL>
                    <a:lnR w="9525" cap="flat" cmpd="sng" algn="ctr">
                      <a:solidFill>
                        <a:srgbClr val="635F5E"/>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363636"/>
                    </a:solidFill>
                  </a:tcPr>
                </a:tc>
                <a:tc>
                  <a:txBody>
                    <a:bodyPr/>
                    <a:lstStyle/>
                    <a:p>
                      <a:pPr algn="r"/>
                      <a:endParaRPr lang="en-US" dirty="0">
                        <a:solidFill>
                          <a:schemeClr val="bg1"/>
                        </a:solidFill>
                      </a:endParaRPr>
                    </a:p>
                  </a:txBody>
                  <a:tcPr anchor="ctr">
                    <a:lnL w="9525" cap="flat" cmpd="sng" algn="ctr">
                      <a:solidFill>
                        <a:srgbClr val="635F5E"/>
                      </a:solidFill>
                      <a:prstDash val="solid"/>
                      <a:round/>
                      <a:headEnd type="none" w="med" len="med"/>
                      <a:tailEnd type="none" w="med" len="med"/>
                    </a:lnL>
                    <a:lnR w="12700" cap="flat" cmpd="sng" algn="ctr">
                      <a:solidFill>
                        <a:srgbClr val="A4A2A2"/>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363636"/>
                    </a:solidFill>
                  </a:tcPr>
                </a:tc>
                <a:tc>
                  <a:txBody>
                    <a:bodyPr/>
                    <a:lstStyle/>
                    <a:p>
                      <a:pPr algn="r"/>
                      <a:endParaRPr lang="en-US" dirty="0">
                        <a:solidFill>
                          <a:schemeClr val="bg1"/>
                        </a:solidFill>
                      </a:endParaRPr>
                    </a:p>
                  </a:txBody>
                  <a:tcPr anchor="ctr">
                    <a:lnL w="12700" cap="flat" cmpd="sng" algn="ctr">
                      <a:solidFill>
                        <a:srgbClr val="A4A2A2"/>
                      </a:solidFill>
                      <a:prstDash val="solid"/>
                      <a:round/>
                      <a:headEnd type="none" w="med" len="med"/>
                      <a:tailEnd type="none" w="med" len="med"/>
                    </a:lnL>
                    <a:lnR w="9525" cap="flat" cmpd="sng" algn="ctr">
                      <a:solidFill>
                        <a:srgbClr val="635F5E"/>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363636"/>
                    </a:solidFill>
                  </a:tcPr>
                </a:tc>
                <a:tc>
                  <a:txBody>
                    <a:bodyPr/>
                    <a:lstStyle/>
                    <a:p>
                      <a:pPr algn="r"/>
                      <a:endParaRPr lang="en-US" dirty="0">
                        <a:solidFill>
                          <a:schemeClr val="bg1"/>
                        </a:solidFill>
                      </a:endParaRPr>
                    </a:p>
                  </a:txBody>
                  <a:tcPr anchor="ctr">
                    <a:lnL w="9525" cap="flat" cmpd="sng" algn="ctr">
                      <a:solidFill>
                        <a:srgbClr val="635F5E"/>
                      </a:solidFill>
                      <a:prstDash val="solid"/>
                      <a:round/>
                      <a:headEnd type="none" w="med" len="med"/>
                      <a:tailEnd type="none" w="med" len="med"/>
                    </a:lnL>
                    <a:lnR w="9525" cap="flat" cmpd="sng" algn="ctr">
                      <a:solidFill>
                        <a:srgbClr val="635F5E"/>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363636"/>
                    </a:solidFill>
                  </a:tcPr>
                </a:tc>
                <a:tc>
                  <a:txBody>
                    <a:bodyPr/>
                    <a:lstStyle/>
                    <a:p>
                      <a:pPr algn="r"/>
                      <a:endParaRPr lang="en-US" dirty="0">
                        <a:solidFill>
                          <a:schemeClr val="bg1"/>
                        </a:solidFill>
                      </a:endParaRPr>
                    </a:p>
                  </a:txBody>
                  <a:tcPr anchor="ctr">
                    <a:lnL w="9525" cap="flat" cmpd="sng" algn="ctr">
                      <a:solidFill>
                        <a:srgbClr val="635F5E"/>
                      </a:solidFill>
                      <a:prstDash val="solid"/>
                      <a:round/>
                      <a:headEnd type="none" w="med" len="med"/>
                      <a:tailEnd type="none" w="med" len="med"/>
                    </a:lnL>
                    <a:lnR w="12700" cap="flat" cmpd="sng" algn="ctr">
                      <a:solidFill>
                        <a:srgbClr val="A4A2A2"/>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363636"/>
                    </a:solidFill>
                  </a:tcPr>
                </a:tc>
                <a:tc>
                  <a:txBody>
                    <a:bodyPr/>
                    <a:lstStyle/>
                    <a:p>
                      <a:pPr algn="r"/>
                      <a:endParaRPr lang="en-US" dirty="0">
                        <a:solidFill>
                          <a:schemeClr val="bg1"/>
                        </a:solidFill>
                      </a:endParaRPr>
                    </a:p>
                  </a:txBody>
                  <a:tcPr anchor="ctr">
                    <a:lnL w="12700" cap="flat" cmpd="sng" algn="ctr">
                      <a:solidFill>
                        <a:srgbClr val="A4A2A2"/>
                      </a:solidFill>
                      <a:prstDash val="solid"/>
                      <a:round/>
                      <a:headEnd type="none" w="med" len="med"/>
                      <a:tailEnd type="none" w="med" len="med"/>
                    </a:lnL>
                    <a:lnR w="9525" cap="flat" cmpd="sng" algn="ctr">
                      <a:solidFill>
                        <a:srgbClr val="635F5E"/>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363636"/>
                    </a:solidFill>
                  </a:tcPr>
                </a:tc>
                <a:tc>
                  <a:txBody>
                    <a:bodyPr/>
                    <a:lstStyle/>
                    <a:p>
                      <a:pPr algn="r"/>
                      <a:endParaRPr lang="en-US" dirty="0">
                        <a:solidFill>
                          <a:schemeClr val="bg1"/>
                        </a:solidFill>
                      </a:endParaRPr>
                    </a:p>
                  </a:txBody>
                  <a:tcPr anchor="ctr">
                    <a:lnL w="9525" cap="flat" cmpd="sng" algn="ctr">
                      <a:solidFill>
                        <a:srgbClr val="635F5E"/>
                      </a:solidFill>
                      <a:prstDash val="solid"/>
                      <a:round/>
                      <a:headEnd type="none" w="med" len="med"/>
                      <a:tailEnd type="none" w="med" len="med"/>
                    </a:lnL>
                    <a:lnR w="9525" cap="flat" cmpd="sng" algn="ctr">
                      <a:solidFill>
                        <a:srgbClr val="635F5E"/>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363636"/>
                    </a:solidFill>
                  </a:tcPr>
                </a:tc>
                <a:tc>
                  <a:txBody>
                    <a:bodyPr/>
                    <a:lstStyle/>
                    <a:p>
                      <a:pPr algn="r"/>
                      <a:endParaRPr lang="en-US" dirty="0">
                        <a:solidFill>
                          <a:schemeClr val="bg1"/>
                        </a:solidFill>
                      </a:endParaRPr>
                    </a:p>
                  </a:txBody>
                  <a:tcPr anchor="ctr">
                    <a:lnL w="9525" cap="flat" cmpd="sng" algn="ctr">
                      <a:solidFill>
                        <a:srgbClr val="635F5E"/>
                      </a:solidFill>
                      <a:prstDash val="solid"/>
                      <a:round/>
                      <a:headEnd type="none" w="med" len="med"/>
                      <a:tailEnd type="none" w="med" len="med"/>
                    </a:lnL>
                    <a:lnR w="12700" cap="flat" cmpd="sng" algn="ctr">
                      <a:solidFill>
                        <a:srgbClr val="A4A2A2"/>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363636"/>
                    </a:solidFill>
                  </a:tcPr>
                </a:tc>
                <a:tc>
                  <a:txBody>
                    <a:bodyPr/>
                    <a:lstStyle/>
                    <a:p>
                      <a:pPr algn="r"/>
                      <a:endParaRPr lang="en-US" dirty="0">
                        <a:solidFill>
                          <a:schemeClr val="bg1"/>
                        </a:solidFill>
                      </a:endParaRPr>
                    </a:p>
                  </a:txBody>
                  <a:tcPr anchor="ctr">
                    <a:lnL w="12700" cap="flat" cmpd="sng" algn="ctr">
                      <a:solidFill>
                        <a:srgbClr val="A4A2A2"/>
                      </a:solidFill>
                      <a:prstDash val="solid"/>
                      <a:round/>
                      <a:headEnd type="none" w="med" len="med"/>
                      <a:tailEnd type="none" w="med" len="med"/>
                    </a:lnL>
                    <a:lnR w="9525" cap="flat" cmpd="sng" algn="ctr">
                      <a:solidFill>
                        <a:srgbClr val="635F5E"/>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363636"/>
                    </a:solidFill>
                  </a:tcPr>
                </a:tc>
                <a:tc>
                  <a:txBody>
                    <a:bodyPr/>
                    <a:lstStyle/>
                    <a:p>
                      <a:pPr algn="r"/>
                      <a:endParaRPr lang="en-US" dirty="0">
                        <a:solidFill>
                          <a:schemeClr val="bg1"/>
                        </a:solidFill>
                      </a:endParaRPr>
                    </a:p>
                  </a:txBody>
                  <a:tcPr anchor="ctr">
                    <a:lnL w="9525" cap="flat" cmpd="sng" algn="ctr">
                      <a:solidFill>
                        <a:srgbClr val="635F5E"/>
                      </a:solidFill>
                      <a:prstDash val="solid"/>
                      <a:round/>
                      <a:headEnd type="none" w="med" len="med"/>
                      <a:tailEnd type="none" w="med" len="med"/>
                    </a:lnL>
                    <a:lnR w="9525" cap="flat" cmpd="sng" algn="ctr">
                      <a:solidFill>
                        <a:srgbClr val="635F5E"/>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363636"/>
                    </a:solidFill>
                  </a:tcPr>
                </a:tc>
                <a:tc>
                  <a:txBody>
                    <a:bodyPr/>
                    <a:lstStyle/>
                    <a:p>
                      <a:pPr algn="r"/>
                      <a:endParaRPr lang="en-US" dirty="0">
                        <a:solidFill>
                          <a:schemeClr val="bg1"/>
                        </a:solidFill>
                      </a:endParaRPr>
                    </a:p>
                  </a:txBody>
                  <a:tcPr anchor="ctr">
                    <a:lnL w="9525" cap="flat" cmpd="sng" algn="ctr">
                      <a:solidFill>
                        <a:srgbClr val="635F5E"/>
                      </a:solidFill>
                      <a:prstDash val="solid"/>
                      <a:round/>
                      <a:headEnd type="none" w="med" len="med"/>
                      <a:tailEnd type="none" w="med" len="med"/>
                    </a:lnL>
                    <a:lnR w="9525" cap="flat" cmpd="sng" algn="ctr">
                      <a:solidFill>
                        <a:srgbClr val="635F5E"/>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363636"/>
                    </a:solidFill>
                  </a:tcPr>
                </a:tc>
                <a:extLst>
                  <a:ext uri="{0D108BD9-81ED-4DB2-BD59-A6C34878D82A}">
                    <a16:rowId xmlns:a16="http://schemas.microsoft.com/office/drawing/2014/main" val="1392504934"/>
                  </a:ext>
                </a:extLst>
              </a:tr>
              <a:tr h="579660">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Project or initiative</a:t>
                      </a:r>
                      <a:endParaRPr kumimoji="0" lang="en-US" sz="1200" b="0" i="0" u="none" strike="noStrike" kern="1200" cap="none" spc="0" normalizeH="0" baseline="0" noProof="0" dirty="0">
                        <a:ln>
                          <a:noFill/>
                        </a:ln>
                        <a:solidFill>
                          <a:schemeClr val="bg1"/>
                        </a:solidFill>
                        <a:effectLst/>
                        <a:uLnTx/>
                        <a:uFillTx/>
                        <a:latin typeface="+mn-lt"/>
                        <a:ea typeface="+mn-ea"/>
                        <a:cs typeface="+mn-cs"/>
                      </a:endParaRPr>
                    </a:p>
                  </a:txBody>
                  <a:tcPr anchor="ctr">
                    <a:lnL w="12700" cmpd="sng">
                      <a:noFill/>
                      <a:prstDash val="solid"/>
                    </a:lnL>
                    <a:lnR w="9525" cap="flat" cmpd="sng" algn="ctr">
                      <a:solidFill>
                        <a:srgbClr val="635F5E"/>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endParaRPr lang="en-US" dirty="0">
                        <a:solidFill>
                          <a:schemeClr val="bg1"/>
                        </a:solidFill>
                      </a:endParaRPr>
                    </a:p>
                  </a:txBody>
                  <a:tcPr anchor="ctr">
                    <a:lnL w="9525" cap="flat" cmpd="sng" algn="ctr">
                      <a:solidFill>
                        <a:srgbClr val="635F5E"/>
                      </a:solidFill>
                      <a:prstDash val="solid"/>
                      <a:round/>
                      <a:headEnd type="none" w="med" len="med"/>
                      <a:tailEnd type="none" w="med" len="med"/>
                    </a:lnL>
                    <a:lnR w="9525" cap="flat" cmpd="sng" algn="ctr">
                      <a:solidFill>
                        <a:srgbClr val="635F5E"/>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endParaRPr lang="en-US" dirty="0">
                        <a:solidFill>
                          <a:schemeClr val="bg1"/>
                        </a:solidFill>
                      </a:endParaRPr>
                    </a:p>
                  </a:txBody>
                  <a:tcPr anchor="ctr">
                    <a:lnL w="9525" cap="flat" cmpd="sng" algn="ctr">
                      <a:solidFill>
                        <a:srgbClr val="635F5E"/>
                      </a:solidFill>
                      <a:prstDash val="solid"/>
                      <a:round/>
                      <a:headEnd type="none" w="med" len="med"/>
                      <a:tailEnd type="none" w="med" len="med"/>
                    </a:lnL>
                    <a:lnR w="9525" cap="flat" cmpd="sng" algn="ctr">
                      <a:solidFill>
                        <a:srgbClr val="635F5E"/>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endParaRPr lang="en-US" dirty="0">
                        <a:solidFill>
                          <a:schemeClr val="bg1"/>
                        </a:solidFill>
                      </a:endParaRPr>
                    </a:p>
                  </a:txBody>
                  <a:tcPr anchor="ctr">
                    <a:lnL w="9525" cap="flat" cmpd="sng" algn="ctr">
                      <a:solidFill>
                        <a:srgbClr val="635F5E"/>
                      </a:solidFill>
                      <a:prstDash val="solid"/>
                      <a:round/>
                      <a:headEnd type="none" w="med" len="med"/>
                      <a:tailEnd type="none" w="med" len="med"/>
                    </a:lnL>
                    <a:lnR w="12700" cap="flat" cmpd="sng" algn="ctr">
                      <a:solidFill>
                        <a:srgbClr val="A4A2A2"/>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endParaRPr lang="en-US" dirty="0">
                        <a:solidFill>
                          <a:schemeClr val="bg1"/>
                        </a:solidFill>
                      </a:endParaRPr>
                    </a:p>
                  </a:txBody>
                  <a:tcPr anchor="ctr">
                    <a:lnL w="12700" cap="flat" cmpd="sng" algn="ctr">
                      <a:solidFill>
                        <a:srgbClr val="A4A2A2"/>
                      </a:solidFill>
                      <a:prstDash val="solid"/>
                      <a:round/>
                      <a:headEnd type="none" w="med" len="med"/>
                      <a:tailEnd type="none" w="med" len="med"/>
                    </a:lnL>
                    <a:lnR w="9525" cap="flat" cmpd="sng" algn="ctr">
                      <a:solidFill>
                        <a:srgbClr val="635F5E"/>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endParaRPr lang="en-US" dirty="0">
                        <a:solidFill>
                          <a:schemeClr val="bg1"/>
                        </a:solidFill>
                      </a:endParaRPr>
                    </a:p>
                  </a:txBody>
                  <a:tcPr anchor="ctr">
                    <a:lnL w="9525" cap="flat" cmpd="sng" algn="ctr">
                      <a:solidFill>
                        <a:srgbClr val="635F5E"/>
                      </a:solidFill>
                      <a:prstDash val="solid"/>
                      <a:round/>
                      <a:headEnd type="none" w="med" len="med"/>
                      <a:tailEnd type="none" w="med" len="med"/>
                    </a:lnL>
                    <a:lnR w="9525" cap="flat" cmpd="sng" algn="ctr">
                      <a:solidFill>
                        <a:srgbClr val="635F5E"/>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endParaRPr lang="en-US" dirty="0">
                        <a:solidFill>
                          <a:schemeClr val="bg1"/>
                        </a:solidFill>
                      </a:endParaRPr>
                    </a:p>
                  </a:txBody>
                  <a:tcPr anchor="ctr">
                    <a:lnL w="9525" cap="flat" cmpd="sng" algn="ctr">
                      <a:solidFill>
                        <a:srgbClr val="635F5E"/>
                      </a:solidFill>
                      <a:prstDash val="solid"/>
                      <a:round/>
                      <a:headEnd type="none" w="med" len="med"/>
                      <a:tailEnd type="none" w="med" len="med"/>
                    </a:lnL>
                    <a:lnR w="12700" cap="flat" cmpd="sng" algn="ctr">
                      <a:solidFill>
                        <a:srgbClr val="A4A2A2"/>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endParaRPr lang="en-US" dirty="0">
                        <a:solidFill>
                          <a:schemeClr val="bg1"/>
                        </a:solidFill>
                      </a:endParaRPr>
                    </a:p>
                  </a:txBody>
                  <a:tcPr anchor="ctr">
                    <a:lnL w="12700" cap="flat" cmpd="sng" algn="ctr">
                      <a:solidFill>
                        <a:srgbClr val="A4A2A2"/>
                      </a:solidFill>
                      <a:prstDash val="solid"/>
                      <a:round/>
                      <a:headEnd type="none" w="med" len="med"/>
                      <a:tailEnd type="none" w="med" len="med"/>
                    </a:lnL>
                    <a:lnR w="9525" cap="flat" cmpd="sng" algn="ctr">
                      <a:solidFill>
                        <a:srgbClr val="635F5E"/>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endParaRPr lang="en-US" dirty="0">
                        <a:solidFill>
                          <a:schemeClr val="bg1"/>
                        </a:solidFill>
                      </a:endParaRPr>
                    </a:p>
                  </a:txBody>
                  <a:tcPr anchor="ctr">
                    <a:lnL w="9525" cap="flat" cmpd="sng" algn="ctr">
                      <a:solidFill>
                        <a:srgbClr val="635F5E"/>
                      </a:solidFill>
                      <a:prstDash val="solid"/>
                      <a:round/>
                      <a:headEnd type="none" w="med" len="med"/>
                      <a:tailEnd type="none" w="med" len="med"/>
                    </a:lnL>
                    <a:lnR w="9525" cap="flat" cmpd="sng" algn="ctr">
                      <a:solidFill>
                        <a:srgbClr val="635F5E"/>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endParaRPr lang="en-US" dirty="0">
                        <a:solidFill>
                          <a:schemeClr val="bg1"/>
                        </a:solidFill>
                      </a:endParaRPr>
                    </a:p>
                  </a:txBody>
                  <a:tcPr anchor="ctr">
                    <a:lnL w="9525" cap="flat" cmpd="sng" algn="ctr">
                      <a:solidFill>
                        <a:srgbClr val="635F5E"/>
                      </a:solidFill>
                      <a:prstDash val="solid"/>
                      <a:round/>
                      <a:headEnd type="none" w="med" len="med"/>
                      <a:tailEnd type="none" w="med" len="med"/>
                    </a:lnL>
                    <a:lnR w="12700" cap="flat" cmpd="sng" algn="ctr">
                      <a:solidFill>
                        <a:srgbClr val="A4A2A2"/>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endParaRPr lang="en-US" dirty="0">
                        <a:solidFill>
                          <a:schemeClr val="bg1"/>
                        </a:solidFill>
                      </a:endParaRPr>
                    </a:p>
                  </a:txBody>
                  <a:tcPr anchor="ctr">
                    <a:lnL w="12700" cap="flat" cmpd="sng" algn="ctr">
                      <a:solidFill>
                        <a:srgbClr val="A4A2A2"/>
                      </a:solidFill>
                      <a:prstDash val="solid"/>
                      <a:round/>
                      <a:headEnd type="none" w="med" len="med"/>
                      <a:tailEnd type="none" w="med" len="med"/>
                    </a:lnL>
                    <a:lnR w="9525" cap="flat" cmpd="sng" algn="ctr">
                      <a:solidFill>
                        <a:srgbClr val="635F5E"/>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endParaRPr lang="en-US" dirty="0">
                        <a:solidFill>
                          <a:schemeClr val="bg1"/>
                        </a:solidFill>
                      </a:endParaRPr>
                    </a:p>
                  </a:txBody>
                  <a:tcPr anchor="ctr">
                    <a:lnL w="9525" cap="flat" cmpd="sng" algn="ctr">
                      <a:solidFill>
                        <a:srgbClr val="635F5E"/>
                      </a:solidFill>
                      <a:prstDash val="solid"/>
                      <a:round/>
                      <a:headEnd type="none" w="med" len="med"/>
                      <a:tailEnd type="none" w="med" len="med"/>
                    </a:lnL>
                    <a:lnR w="9525" cap="flat" cmpd="sng" algn="ctr">
                      <a:solidFill>
                        <a:srgbClr val="635F5E"/>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endParaRPr lang="en-US" dirty="0">
                        <a:solidFill>
                          <a:schemeClr val="bg1"/>
                        </a:solidFill>
                      </a:endParaRPr>
                    </a:p>
                  </a:txBody>
                  <a:tcPr anchor="ctr">
                    <a:lnL w="9525" cap="flat" cmpd="sng" algn="ctr">
                      <a:solidFill>
                        <a:srgbClr val="635F5E"/>
                      </a:solidFill>
                      <a:prstDash val="solid"/>
                      <a:round/>
                      <a:headEnd type="none" w="med" len="med"/>
                      <a:tailEnd type="none" w="med" len="med"/>
                    </a:lnL>
                    <a:lnR w="9525" cap="flat" cmpd="sng" algn="ctr">
                      <a:solidFill>
                        <a:srgbClr val="635F5E"/>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151645697"/>
                  </a:ext>
                </a:extLst>
              </a:tr>
            </a:tbl>
          </a:graphicData>
        </a:graphic>
      </p:graphicFrame>
      <p:cxnSp>
        <p:nvCxnSpPr>
          <p:cNvPr id="6" name="Straight Connector 5">
            <a:extLst>
              <a:ext uri="{FF2B5EF4-FFF2-40B4-BE49-F238E27FC236}">
                <a16:creationId xmlns:a16="http://schemas.microsoft.com/office/drawing/2014/main" id="{44A1FA8B-350B-382E-EED7-58F1A087B699}"/>
              </a:ext>
            </a:extLst>
          </p:cNvPr>
          <p:cNvCxnSpPr>
            <a:cxnSpLocks/>
          </p:cNvCxnSpPr>
          <p:nvPr/>
        </p:nvCxnSpPr>
        <p:spPr>
          <a:xfrm>
            <a:off x="2855495" y="2839453"/>
            <a:ext cx="2326105" cy="0"/>
          </a:xfrm>
          <a:prstGeom prst="line">
            <a:avLst/>
          </a:prstGeom>
          <a:ln w="41275">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97681BE-0797-C86C-AE8B-218D662DDB91}"/>
              </a:ext>
            </a:extLst>
          </p:cNvPr>
          <p:cNvCxnSpPr>
            <a:cxnSpLocks/>
          </p:cNvCxnSpPr>
          <p:nvPr/>
        </p:nvCxnSpPr>
        <p:spPr>
          <a:xfrm>
            <a:off x="4347411" y="3429000"/>
            <a:ext cx="2374231" cy="0"/>
          </a:xfrm>
          <a:prstGeom prst="line">
            <a:avLst/>
          </a:prstGeom>
          <a:ln w="41275">
            <a:solidFill>
              <a:srgbClr val="8A8A8A"/>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2671FE1-FE28-A056-7A47-2DF1B7EF6E16}"/>
              </a:ext>
            </a:extLst>
          </p:cNvPr>
          <p:cNvCxnSpPr>
            <a:cxnSpLocks/>
          </p:cNvCxnSpPr>
          <p:nvPr/>
        </p:nvCxnSpPr>
        <p:spPr>
          <a:xfrm>
            <a:off x="3625516" y="4038600"/>
            <a:ext cx="4523873" cy="0"/>
          </a:xfrm>
          <a:prstGeom prst="line">
            <a:avLst/>
          </a:prstGeom>
          <a:ln w="41275">
            <a:solidFill>
              <a:srgbClr val="B9B9B8"/>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7E992B-1758-05FB-DEC3-B81263559D77}"/>
              </a:ext>
            </a:extLst>
          </p:cNvPr>
          <p:cNvCxnSpPr>
            <a:cxnSpLocks/>
          </p:cNvCxnSpPr>
          <p:nvPr/>
        </p:nvCxnSpPr>
        <p:spPr>
          <a:xfrm>
            <a:off x="5069305" y="4600074"/>
            <a:ext cx="5390148" cy="0"/>
          </a:xfrm>
          <a:prstGeom prst="line">
            <a:avLst/>
          </a:prstGeom>
          <a:ln w="41275">
            <a:solidFill>
              <a:srgbClr val="00AEE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CE17B55-01A0-0442-0E25-DF3B5ED1352C}"/>
              </a:ext>
            </a:extLst>
          </p:cNvPr>
          <p:cNvCxnSpPr/>
          <p:nvPr/>
        </p:nvCxnSpPr>
        <p:spPr>
          <a:xfrm>
            <a:off x="7283116" y="5193631"/>
            <a:ext cx="2454442" cy="0"/>
          </a:xfrm>
          <a:prstGeom prst="line">
            <a:avLst/>
          </a:prstGeom>
          <a:ln w="41275">
            <a:solidFill>
              <a:srgbClr val="8ED8F8"/>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1823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8A44A-B7D9-5098-2C6D-CB981CC478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A47754-231C-DC30-33B0-0B3EA64D55E0}"/>
              </a:ext>
            </a:extLst>
          </p:cNvPr>
          <p:cNvSpPr>
            <a:spLocks noGrp="1"/>
          </p:cNvSpPr>
          <p:nvPr>
            <p:ph type="title"/>
          </p:nvPr>
        </p:nvSpPr>
        <p:spPr>
          <a:xfrm>
            <a:off x="629271" y="688355"/>
            <a:ext cx="10933459" cy="553998"/>
          </a:xfrm>
        </p:spPr>
        <p:txBody>
          <a:bodyPr/>
          <a:lstStyle/>
          <a:p>
            <a:r>
              <a:rPr lang="en-GB" dirty="0"/>
              <a:t>How to change an image</a:t>
            </a:r>
            <a:endParaRPr lang="en-US" dirty="0"/>
          </a:p>
        </p:txBody>
      </p:sp>
      <p:sp>
        <p:nvSpPr>
          <p:cNvPr id="12" name="Rectangle 11">
            <a:extLst>
              <a:ext uri="{FF2B5EF4-FFF2-40B4-BE49-F238E27FC236}">
                <a16:creationId xmlns:a16="http://schemas.microsoft.com/office/drawing/2014/main" id="{724B5548-7944-4D2A-BE20-70D620244ABD}"/>
              </a:ext>
            </a:extLst>
          </p:cNvPr>
          <p:cNvSpPr/>
          <p:nvPr/>
        </p:nvSpPr>
        <p:spPr>
          <a:xfrm>
            <a:off x="749299" y="2265936"/>
            <a:ext cx="3631311" cy="36577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ctr"/>
          <a:lstStyle/>
          <a:p>
            <a:pPr>
              <a:lnSpc>
                <a:spcPts val="1300"/>
              </a:lnSpc>
              <a:spcAft>
                <a:spcPts val="600"/>
              </a:spcAft>
            </a:pPr>
            <a:r>
              <a:rPr lang="en-GB" sz="1100" b="1" dirty="0">
                <a:solidFill>
                  <a:srgbClr val="00AEEF"/>
                </a:solidFill>
                <a:cs typeface="Noto Serif Tamil Light" panose="02020402060505020204" pitchFamily="18" charset="0"/>
              </a:rPr>
              <a:t>To replace an image:</a:t>
            </a:r>
          </a:p>
          <a:p>
            <a:pPr marL="228600" indent="-228600">
              <a:lnSpc>
                <a:spcPts val="1300"/>
              </a:lnSpc>
              <a:spcAft>
                <a:spcPts val="600"/>
              </a:spcAft>
              <a:buAutoNum type="arabicPeriod"/>
            </a:pPr>
            <a:r>
              <a:rPr lang="en-GB" sz="1100" dirty="0">
                <a:solidFill>
                  <a:schemeClr val="tx1"/>
                </a:solidFill>
                <a:cs typeface="Sarabun Light" pitchFamily="2" charset="-34"/>
              </a:rPr>
              <a:t>Click on the image you want to update. </a:t>
            </a:r>
          </a:p>
          <a:p>
            <a:pPr marL="228600" indent="-228600">
              <a:lnSpc>
                <a:spcPts val="1300"/>
              </a:lnSpc>
              <a:spcAft>
                <a:spcPts val="600"/>
              </a:spcAft>
              <a:buAutoNum type="arabicPeriod"/>
            </a:pPr>
            <a:r>
              <a:rPr lang="en-GB" sz="1100" dirty="0">
                <a:solidFill>
                  <a:schemeClr val="tx1"/>
                </a:solidFill>
                <a:cs typeface="Sarabun Light" pitchFamily="2" charset="-34"/>
              </a:rPr>
              <a:t>Click on “picture format” in the ribbon menu.</a:t>
            </a:r>
          </a:p>
          <a:p>
            <a:pPr marL="228600" indent="-228600">
              <a:lnSpc>
                <a:spcPts val="1300"/>
              </a:lnSpc>
              <a:spcAft>
                <a:spcPts val="600"/>
              </a:spcAft>
              <a:buAutoNum type="arabicPeriod"/>
            </a:pPr>
            <a:r>
              <a:rPr lang="en-GB" sz="1100" dirty="0">
                <a:solidFill>
                  <a:schemeClr val="tx1"/>
                </a:solidFill>
                <a:cs typeface="Sarabun Light" pitchFamily="2" charset="-34"/>
              </a:rPr>
              <a:t>Go to “change picture” and select your image. </a:t>
            </a:r>
            <a:r>
              <a:rPr lang="en-US" sz="1100" dirty="0">
                <a:solidFill>
                  <a:schemeClr val="tx1"/>
                </a:solidFill>
                <a:cs typeface="Sarabun Light" pitchFamily="2" charset="-34"/>
              </a:rPr>
              <a:t>Use "from a file" to select images saved on your desktop or network</a:t>
            </a:r>
            <a:r>
              <a:rPr lang="en-US" sz="1100" b="1" dirty="0">
                <a:solidFill>
                  <a:schemeClr val="tx1"/>
                </a:solidFill>
                <a:cs typeface="Sarabun Light" pitchFamily="2" charset="-34"/>
              </a:rPr>
              <a:t>. To maintain consistent image resolution, only use images from Getty Images. Do not use images from other sources.</a:t>
            </a:r>
            <a:endParaRPr lang="en-GB" sz="1100" b="1" dirty="0">
              <a:solidFill>
                <a:schemeClr val="tx1"/>
              </a:solidFill>
              <a:cs typeface="Sarabun Light" pitchFamily="2" charset="-34"/>
            </a:endParaRPr>
          </a:p>
          <a:p>
            <a:pPr>
              <a:spcAft>
                <a:spcPts val="1800"/>
              </a:spcAft>
            </a:pPr>
            <a:r>
              <a:rPr lang="en-US" sz="1100" dirty="0">
                <a:solidFill>
                  <a:schemeClr val="tx1"/>
                </a:solidFill>
                <a:cs typeface="Sarabun Light" pitchFamily="2" charset="-34"/>
              </a:rPr>
              <a:t>Access the master slide to update images on the master slide (those that cannot be selected from the regular slide). Go to View &gt; Slide Master.</a:t>
            </a:r>
          </a:p>
          <a:p>
            <a:pPr>
              <a:spcAft>
                <a:spcPts val="1800"/>
              </a:spcAft>
            </a:pPr>
            <a:r>
              <a:rPr lang="en-GB" sz="1100" b="1" dirty="0">
                <a:solidFill>
                  <a:srgbClr val="00AEEF"/>
                </a:solidFill>
                <a:cs typeface="Noto Serif Tamil Light" panose="02020402060505020204" pitchFamily="18" charset="0"/>
              </a:rPr>
              <a:t>To replace a headshot:</a:t>
            </a:r>
            <a:br>
              <a:rPr lang="en-GB" sz="1100" b="1" dirty="0">
                <a:solidFill>
                  <a:srgbClr val="00AEEF"/>
                </a:solidFill>
                <a:cs typeface="Noto Serif Tamil Light" panose="02020402060505020204" pitchFamily="18" charset="0"/>
              </a:rPr>
            </a:br>
            <a:r>
              <a:rPr lang="en-US" sz="1100" dirty="0">
                <a:solidFill>
                  <a:schemeClr val="tx1"/>
                </a:solidFill>
                <a:cs typeface="Sarabun Light" pitchFamily="2" charset="-34"/>
              </a:rPr>
              <a:t>Reach out to your local creative team to supply the cropped version of professional headshots. Headshot photos must be a square crop to maintain the circle shape; horizontal photos cannot be used.</a:t>
            </a:r>
            <a:endParaRPr lang="en-GB" sz="1100" dirty="0">
              <a:solidFill>
                <a:schemeClr val="tx1"/>
              </a:solidFill>
              <a:cs typeface="Sarabun Light" pitchFamily="2" charset="-34"/>
            </a:endParaRPr>
          </a:p>
        </p:txBody>
      </p:sp>
      <p:pic>
        <p:nvPicPr>
          <p:cNvPr id="5" name="Picture 4" descr="A screenshot of a computer&#10;&#10;AI-generated content may be incorrect.">
            <a:extLst>
              <a:ext uri="{FF2B5EF4-FFF2-40B4-BE49-F238E27FC236}">
                <a16:creationId xmlns:a16="http://schemas.microsoft.com/office/drawing/2014/main" id="{D49030C9-5467-6E06-8232-7340E52B78C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82322" y="1859210"/>
            <a:ext cx="6462320" cy="4682134"/>
          </a:xfrm>
          <a:prstGeom prst="rect">
            <a:avLst/>
          </a:prstGeom>
          <a:effectLst/>
        </p:spPr>
      </p:pic>
    </p:spTree>
    <p:extLst>
      <p:ext uri="{BB962C8B-B14F-4D97-AF65-F5344CB8AC3E}">
        <p14:creationId xmlns:p14="http://schemas.microsoft.com/office/powerpoint/2010/main" val="32526126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9FD3B3-43DE-8042-90A9-6BAEBC3C158E}"/>
              </a:ext>
            </a:extLst>
          </p:cNvPr>
          <p:cNvSpPr>
            <a:spLocks noGrp="1"/>
          </p:cNvSpPr>
          <p:nvPr>
            <p:ph type="body" sz="quarter" idx="10"/>
          </p:nvPr>
        </p:nvSpPr>
        <p:spPr>
          <a:xfrm>
            <a:off x="629270" y="2921620"/>
            <a:ext cx="10933461" cy="3315669"/>
          </a:xfrm>
        </p:spPr>
        <p:txBody>
          <a:bodyPr/>
          <a:lstStyle/>
          <a:p>
            <a:r>
              <a:rPr lang="en-GB" dirty="0"/>
              <a:t>Quote here</a:t>
            </a:r>
          </a:p>
          <a:p>
            <a:endParaRPr lang="en-US" dirty="0"/>
          </a:p>
          <a:p>
            <a:pPr lvl="1"/>
            <a:r>
              <a:rPr lang="en-GB" dirty="0"/>
              <a:t>Author</a:t>
            </a:r>
            <a:endParaRPr lang="en-US" dirty="0"/>
          </a:p>
        </p:txBody>
      </p:sp>
      <p:pic>
        <p:nvPicPr>
          <p:cNvPr id="7" name="Picture Placeholder 6" descr="A city with tall buildings and a street&#10;&#10;Description automatically generated with medium confidence">
            <a:extLst>
              <a:ext uri="{FF2B5EF4-FFF2-40B4-BE49-F238E27FC236}">
                <a16:creationId xmlns:a16="http://schemas.microsoft.com/office/drawing/2014/main" id="{07BF5DDF-2305-ED6A-7FB1-237E28CF6511}"/>
              </a:ext>
            </a:extLst>
          </p:cNvPr>
          <p:cNvPicPr>
            <a:picLocks noGrp="1" noChangeAspect="1"/>
          </p:cNvPicPr>
          <p:nvPr>
            <p:ph type="pic" sz="quarter" idx="11"/>
          </p:nvPr>
        </p:nvPicPr>
        <p:blipFill rotWithShape="1">
          <a:blip r:embed="rId2" cstate="email">
            <a:extLst>
              <a:ext uri="{BEBA8EAE-BF5A-486C-A8C5-ECC9F3942E4B}">
                <a14:imgProps xmlns:a14="http://schemas.microsoft.com/office/drawing/2010/main">
                  <a14:imgLayer r:embed="rId3">
                    <a14:imgEffect>
                      <a14:colorTemperature colorTemp="6515"/>
                    </a14:imgEffect>
                    <a14:imgEffect>
                      <a14:saturation sat="85000"/>
                    </a14:imgEffect>
                  </a14:imgLayer>
                </a14:imgProps>
              </a:ext>
              <a:ext uri="{28A0092B-C50C-407E-A947-70E740481C1C}">
                <a14:useLocalDpi xmlns:a14="http://schemas.microsoft.com/office/drawing/2010/main"/>
              </a:ext>
            </a:extLst>
          </a:blip>
          <a:srcRect t="833" b="833"/>
          <a:stretch/>
        </p:blipFill>
        <p:spPr>
          <a:xfrm>
            <a:off x="0" y="5304"/>
            <a:ext cx="12187238" cy="1689605"/>
          </a:xfrm>
        </p:spPr>
      </p:pic>
    </p:spTree>
    <p:extLst>
      <p:ext uri="{BB962C8B-B14F-4D97-AF65-F5344CB8AC3E}">
        <p14:creationId xmlns:p14="http://schemas.microsoft.com/office/powerpoint/2010/main" val="15793643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0BBF6F-3344-9B06-01BE-2DC4ABD57754}"/>
              </a:ext>
            </a:extLst>
          </p:cNvPr>
          <p:cNvSpPr>
            <a:spLocks noGrp="1"/>
          </p:cNvSpPr>
          <p:nvPr>
            <p:ph type="body" sz="quarter" idx="10"/>
          </p:nvPr>
        </p:nvSpPr>
        <p:spPr>
          <a:xfrm>
            <a:off x="634652" y="2397512"/>
            <a:ext cx="10933461" cy="3839777"/>
          </a:xfrm>
        </p:spPr>
        <p:txBody>
          <a:bodyPr/>
          <a:lstStyle/>
          <a:p>
            <a:r>
              <a:rPr lang="en-GB" dirty="0"/>
              <a:t>Quote here</a:t>
            </a:r>
          </a:p>
          <a:p>
            <a:endParaRPr lang="en-US" dirty="0"/>
          </a:p>
          <a:p>
            <a:pPr lvl="1"/>
            <a:r>
              <a:rPr lang="en-GB" dirty="0"/>
              <a:t>Author</a:t>
            </a:r>
            <a:endParaRPr lang="en-US" dirty="0"/>
          </a:p>
        </p:txBody>
      </p:sp>
    </p:spTree>
    <p:extLst>
      <p:ext uri="{BB962C8B-B14F-4D97-AF65-F5344CB8AC3E}">
        <p14:creationId xmlns:p14="http://schemas.microsoft.com/office/powerpoint/2010/main" val="42137913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Looking up view of a city with tall buildings&#10;&#10;AI-generated content may be incorrect.">
            <a:extLst>
              <a:ext uri="{FF2B5EF4-FFF2-40B4-BE49-F238E27FC236}">
                <a16:creationId xmlns:a16="http://schemas.microsoft.com/office/drawing/2014/main" id="{D1BFE5DA-D5CC-6046-61A9-B2E8CF06E730}"/>
              </a:ext>
            </a:extLst>
          </p:cNvPr>
          <p:cNvPicPr>
            <a:picLocks noGrp="1" noChangeAspect="1"/>
          </p:cNvPicPr>
          <p:nvPr>
            <p:ph type="pic" sz="quarter" idx="13"/>
          </p:nvPr>
        </p:nvPicPr>
        <p:blipFill>
          <a:blip r:embed="rId2" cstate="print">
            <a:extLst>
              <a:ext uri="{28A0092B-C50C-407E-A947-70E740481C1C}">
                <a14:useLocalDpi xmlns:a14="http://schemas.microsoft.com/office/drawing/2010/main"/>
              </a:ext>
            </a:extLst>
          </a:blip>
          <a:srcRect t="44" b="44"/>
          <a:stretch/>
        </p:blipFill>
        <p:spPr>
          <a:xfrm>
            <a:off x="0" y="0"/>
            <a:ext cx="12192000" cy="1096963"/>
          </a:xfrm>
        </p:spPr>
      </p:pic>
      <p:sp>
        <p:nvSpPr>
          <p:cNvPr id="15" name="Title 14">
            <a:extLst>
              <a:ext uri="{FF2B5EF4-FFF2-40B4-BE49-F238E27FC236}">
                <a16:creationId xmlns:a16="http://schemas.microsoft.com/office/drawing/2014/main" id="{719BC450-A339-C960-3A4A-4F08AA19C8AD}"/>
              </a:ext>
            </a:extLst>
          </p:cNvPr>
          <p:cNvSpPr>
            <a:spLocks noGrp="1"/>
          </p:cNvSpPr>
          <p:nvPr>
            <p:ph type="title"/>
          </p:nvPr>
        </p:nvSpPr>
        <p:spPr>
          <a:xfrm>
            <a:off x="1779577" y="1728628"/>
            <a:ext cx="8632847" cy="664797"/>
          </a:xfrm>
        </p:spPr>
        <p:txBody>
          <a:bodyPr/>
          <a:lstStyle/>
          <a:p>
            <a:r>
              <a:rPr lang="en-US" dirty="0"/>
              <a:t>KEY TAKEAWAYS</a:t>
            </a:r>
          </a:p>
        </p:txBody>
      </p:sp>
      <p:sp>
        <p:nvSpPr>
          <p:cNvPr id="21" name="Rectangle 20">
            <a:extLst>
              <a:ext uri="{FF2B5EF4-FFF2-40B4-BE49-F238E27FC236}">
                <a16:creationId xmlns:a16="http://schemas.microsoft.com/office/drawing/2014/main" id="{CAEF18A6-C66B-34F9-8365-E16701537018}"/>
              </a:ext>
            </a:extLst>
          </p:cNvPr>
          <p:cNvSpPr/>
          <p:nvPr/>
        </p:nvSpPr>
        <p:spPr>
          <a:xfrm>
            <a:off x="623887" y="2835518"/>
            <a:ext cx="2035352" cy="258708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182880" tIns="182880" rIns="182880" bIns="182880" rtlCol="0" anchor="t" anchorCtr="0"/>
          <a:lstStyle/>
          <a:p>
            <a:r>
              <a:rPr lang="en-US" dirty="0">
                <a:solidFill>
                  <a:schemeClr val="bg1"/>
                </a:solidFill>
                <a:latin typeface="Garamond" panose="02020404030301010803" pitchFamily="18" charset="0"/>
                <a:cs typeface="Sarabun Light" pitchFamily="2" charset="-34"/>
              </a:rPr>
              <a:t>01</a:t>
            </a:r>
            <a:r>
              <a:rPr lang="en-US" dirty="0">
                <a:solidFill>
                  <a:srgbClr val="000000"/>
                </a:solidFill>
                <a:latin typeface="Garamond" panose="02020404030301010803" pitchFamily="18" charset="0"/>
                <a:cs typeface="Sarabun Light" pitchFamily="2" charset="-34"/>
              </a:rPr>
              <a:t> </a:t>
            </a:r>
          </a:p>
          <a:p>
            <a:r>
              <a:rPr lang="en-US" sz="1400" dirty="0">
                <a:solidFill>
                  <a:srgbClr val="00AEEF"/>
                </a:solidFill>
                <a:cs typeface="Sarabun Light" pitchFamily="2" charset="-34"/>
              </a:rPr>
              <a:t>Takeaway</a:t>
            </a:r>
          </a:p>
          <a:p>
            <a:pPr>
              <a:spcBef>
                <a:spcPts val="1200"/>
              </a:spcBef>
            </a:pPr>
            <a:r>
              <a:rPr lang="en-US" sz="1100" dirty="0">
                <a:solidFill>
                  <a:schemeClr val="bg1"/>
                </a:solidFill>
                <a:cs typeface="Sarabun Light" pitchFamily="2" charset="-34"/>
              </a:rPr>
              <a:t>This is placeholder text. Be focused and direct.</a:t>
            </a:r>
            <a:endParaRPr lang="en-US" sz="1100" dirty="0">
              <a:cs typeface="Sarabun Light" pitchFamily="2" charset="-34"/>
            </a:endParaRPr>
          </a:p>
        </p:txBody>
      </p:sp>
      <p:sp>
        <p:nvSpPr>
          <p:cNvPr id="22" name="Rectangle 21">
            <a:extLst>
              <a:ext uri="{FF2B5EF4-FFF2-40B4-BE49-F238E27FC236}">
                <a16:creationId xmlns:a16="http://schemas.microsoft.com/office/drawing/2014/main" id="{DF541B0A-734E-E389-C590-D06FD06EB3FD}"/>
              </a:ext>
            </a:extLst>
          </p:cNvPr>
          <p:cNvSpPr/>
          <p:nvPr/>
        </p:nvSpPr>
        <p:spPr>
          <a:xfrm>
            <a:off x="2849103" y="2835518"/>
            <a:ext cx="2035352" cy="258708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182880" tIns="182880" rIns="182880" bIns="182880" rtlCol="0" anchor="t" anchorCtr="0"/>
          <a:lstStyle/>
          <a:p>
            <a:r>
              <a:rPr lang="en-US" dirty="0">
                <a:solidFill>
                  <a:schemeClr val="bg1"/>
                </a:solidFill>
                <a:latin typeface="Garamond" panose="02020404030301010803" pitchFamily="18" charset="0"/>
                <a:cs typeface="Sarabun Light" pitchFamily="2" charset="-34"/>
              </a:rPr>
              <a:t>02</a:t>
            </a:r>
          </a:p>
          <a:p>
            <a:r>
              <a:rPr lang="en-US" sz="1400" dirty="0">
                <a:solidFill>
                  <a:srgbClr val="00AEEF"/>
                </a:solidFill>
                <a:cs typeface="Sarabun Light" pitchFamily="2" charset="-34"/>
              </a:rPr>
              <a:t>Takeaway</a:t>
            </a:r>
          </a:p>
          <a:p>
            <a:pPr>
              <a:spcBef>
                <a:spcPts val="1200"/>
              </a:spcBef>
            </a:pPr>
            <a:r>
              <a:rPr lang="en-US" sz="1100" dirty="0">
                <a:solidFill>
                  <a:schemeClr val="bg1"/>
                </a:solidFill>
                <a:cs typeface="Sarabun Light" pitchFamily="2" charset="-34"/>
              </a:rPr>
              <a:t>This is placeholder text. Be focused and direct.</a:t>
            </a:r>
            <a:endParaRPr lang="en-US" sz="1100" dirty="0">
              <a:cs typeface="Sarabun Light" pitchFamily="2" charset="-34"/>
            </a:endParaRPr>
          </a:p>
        </p:txBody>
      </p:sp>
      <p:sp>
        <p:nvSpPr>
          <p:cNvPr id="23" name="Rectangle 22">
            <a:extLst>
              <a:ext uri="{FF2B5EF4-FFF2-40B4-BE49-F238E27FC236}">
                <a16:creationId xmlns:a16="http://schemas.microsoft.com/office/drawing/2014/main" id="{49D1C1FD-2786-8C07-AF7A-0C4599BCE6AC}"/>
              </a:ext>
            </a:extLst>
          </p:cNvPr>
          <p:cNvSpPr/>
          <p:nvPr/>
        </p:nvSpPr>
        <p:spPr>
          <a:xfrm>
            <a:off x="5074318" y="2835518"/>
            <a:ext cx="2035352" cy="258708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182880" tIns="182880" rIns="182880" bIns="182880" rtlCol="0" anchor="t" anchorCtr="0"/>
          <a:lstStyle/>
          <a:p>
            <a:r>
              <a:rPr lang="en-US" dirty="0">
                <a:solidFill>
                  <a:schemeClr val="bg1"/>
                </a:solidFill>
                <a:latin typeface="Garamond" panose="02020404030301010803" pitchFamily="18" charset="0"/>
                <a:cs typeface="Sarabun Light" pitchFamily="2" charset="-34"/>
              </a:rPr>
              <a:t>03</a:t>
            </a:r>
            <a:r>
              <a:rPr lang="en-US" dirty="0">
                <a:solidFill>
                  <a:srgbClr val="00AEEF"/>
                </a:solidFill>
                <a:cs typeface="Sarabun Light" pitchFamily="2" charset="-34"/>
              </a:rPr>
              <a:t> </a:t>
            </a:r>
          </a:p>
          <a:p>
            <a:r>
              <a:rPr lang="en-US" sz="1400" dirty="0">
                <a:solidFill>
                  <a:srgbClr val="00AEEF"/>
                </a:solidFill>
                <a:cs typeface="Sarabun Light" pitchFamily="2" charset="-34"/>
              </a:rPr>
              <a:t>Takeaway</a:t>
            </a:r>
          </a:p>
          <a:p>
            <a:pPr>
              <a:spcBef>
                <a:spcPts val="1200"/>
              </a:spcBef>
            </a:pPr>
            <a:r>
              <a:rPr lang="en-US" sz="1100" dirty="0">
                <a:solidFill>
                  <a:schemeClr val="bg1"/>
                </a:solidFill>
                <a:cs typeface="Sarabun Light" pitchFamily="2" charset="-34"/>
              </a:rPr>
              <a:t>This is placeholder text. Be focused and direct.</a:t>
            </a:r>
            <a:endParaRPr lang="en-US" sz="1100" dirty="0">
              <a:cs typeface="Sarabun Light" pitchFamily="2" charset="-34"/>
            </a:endParaRPr>
          </a:p>
        </p:txBody>
      </p:sp>
      <p:sp>
        <p:nvSpPr>
          <p:cNvPr id="24" name="Rectangle 23">
            <a:extLst>
              <a:ext uri="{FF2B5EF4-FFF2-40B4-BE49-F238E27FC236}">
                <a16:creationId xmlns:a16="http://schemas.microsoft.com/office/drawing/2014/main" id="{FC6092EB-000E-9B4E-AB89-E411B9255922}"/>
              </a:ext>
            </a:extLst>
          </p:cNvPr>
          <p:cNvSpPr/>
          <p:nvPr/>
        </p:nvSpPr>
        <p:spPr>
          <a:xfrm>
            <a:off x="7299534" y="2835518"/>
            <a:ext cx="2035352" cy="258708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182880" tIns="182880" rIns="182880" bIns="182880" rtlCol="0" anchor="t" anchorCtr="0"/>
          <a:lstStyle/>
          <a:p>
            <a:r>
              <a:rPr lang="en-US" dirty="0">
                <a:solidFill>
                  <a:schemeClr val="bg1"/>
                </a:solidFill>
                <a:latin typeface="Garamond" panose="02020404030301010803" pitchFamily="18" charset="0"/>
                <a:cs typeface="Sarabun Light" pitchFamily="2" charset="-34"/>
              </a:rPr>
              <a:t>04</a:t>
            </a:r>
            <a:r>
              <a:rPr lang="en-US" dirty="0">
                <a:solidFill>
                  <a:srgbClr val="00AEEF"/>
                </a:solidFill>
                <a:cs typeface="Sarabun Light" pitchFamily="2" charset="-34"/>
              </a:rPr>
              <a:t> </a:t>
            </a:r>
          </a:p>
          <a:p>
            <a:r>
              <a:rPr lang="en-US" sz="1400" dirty="0">
                <a:solidFill>
                  <a:srgbClr val="00AEEF"/>
                </a:solidFill>
                <a:cs typeface="Sarabun Light" pitchFamily="2" charset="-34"/>
              </a:rPr>
              <a:t>Takeaway</a:t>
            </a:r>
          </a:p>
          <a:p>
            <a:pPr>
              <a:spcBef>
                <a:spcPts val="1200"/>
              </a:spcBef>
            </a:pPr>
            <a:r>
              <a:rPr lang="en-US" sz="1100" dirty="0">
                <a:solidFill>
                  <a:schemeClr val="bg1"/>
                </a:solidFill>
                <a:cs typeface="Sarabun Light" pitchFamily="2" charset="-34"/>
              </a:rPr>
              <a:t>This is placeholder text. Be focused and direct.</a:t>
            </a:r>
            <a:endParaRPr lang="en-US" sz="1100" dirty="0">
              <a:cs typeface="Sarabun Light" pitchFamily="2" charset="-34"/>
            </a:endParaRPr>
          </a:p>
        </p:txBody>
      </p:sp>
      <p:sp>
        <p:nvSpPr>
          <p:cNvPr id="25" name="Rectangle 24">
            <a:extLst>
              <a:ext uri="{FF2B5EF4-FFF2-40B4-BE49-F238E27FC236}">
                <a16:creationId xmlns:a16="http://schemas.microsoft.com/office/drawing/2014/main" id="{1D39C4A3-C559-19E1-DEEE-D8756587D2CE}"/>
              </a:ext>
            </a:extLst>
          </p:cNvPr>
          <p:cNvSpPr/>
          <p:nvPr/>
        </p:nvSpPr>
        <p:spPr>
          <a:xfrm>
            <a:off x="9524746" y="2835518"/>
            <a:ext cx="2035352" cy="258708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182880" tIns="182880" rIns="182880" bIns="182880" rtlCol="0" anchor="t" anchorCtr="0"/>
          <a:lstStyle/>
          <a:p>
            <a:r>
              <a:rPr lang="en-US" dirty="0">
                <a:solidFill>
                  <a:schemeClr val="bg1"/>
                </a:solidFill>
                <a:latin typeface="Garamond" panose="02020404030301010803" pitchFamily="18" charset="0"/>
                <a:cs typeface="Sarabun Light" pitchFamily="2" charset="-34"/>
              </a:rPr>
              <a:t>05 </a:t>
            </a:r>
          </a:p>
          <a:p>
            <a:r>
              <a:rPr lang="en-US" sz="1400" dirty="0">
                <a:solidFill>
                  <a:srgbClr val="00AEEF"/>
                </a:solidFill>
                <a:cs typeface="Sarabun Light" pitchFamily="2" charset="-34"/>
              </a:rPr>
              <a:t>Takeaway</a:t>
            </a:r>
          </a:p>
          <a:p>
            <a:pPr>
              <a:spcBef>
                <a:spcPts val="1200"/>
              </a:spcBef>
            </a:pPr>
            <a:r>
              <a:rPr lang="en-US" sz="1100" dirty="0">
                <a:solidFill>
                  <a:schemeClr val="bg1"/>
                </a:solidFill>
                <a:cs typeface="Sarabun Light" pitchFamily="2" charset="-34"/>
              </a:rPr>
              <a:t>This is placeholder text. Be focused and direct.</a:t>
            </a:r>
            <a:endParaRPr lang="en-US" sz="1100" dirty="0">
              <a:cs typeface="Sarabun Light" pitchFamily="2" charset="-34"/>
            </a:endParaRPr>
          </a:p>
        </p:txBody>
      </p:sp>
    </p:spTree>
    <p:extLst>
      <p:ext uri="{BB962C8B-B14F-4D97-AF65-F5344CB8AC3E}">
        <p14:creationId xmlns:p14="http://schemas.microsoft.com/office/powerpoint/2010/main" val="15139908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4A5DC653-E158-B68E-437F-7CD2AF76A638}"/>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t="1" b="1"/>
          <a:stretch/>
        </p:blipFill>
        <p:spPr>
          <a:xfrm>
            <a:off x="0" y="0"/>
            <a:ext cx="12192000" cy="1090613"/>
          </a:xfrm>
        </p:spPr>
      </p:pic>
      <p:sp>
        <p:nvSpPr>
          <p:cNvPr id="10" name="Title 9">
            <a:extLst>
              <a:ext uri="{FF2B5EF4-FFF2-40B4-BE49-F238E27FC236}">
                <a16:creationId xmlns:a16="http://schemas.microsoft.com/office/drawing/2014/main" id="{CEF1E2B9-FC75-9859-5B6A-2C1FB4B95D47}"/>
              </a:ext>
            </a:extLst>
          </p:cNvPr>
          <p:cNvSpPr>
            <a:spLocks noGrp="1"/>
          </p:cNvSpPr>
          <p:nvPr>
            <p:ph type="title"/>
          </p:nvPr>
        </p:nvSpPr>
        <p:spPr>
          <a:xfrm>
            <a:off x="1779577" y="1728628"/>
            <a:ext cx="8632847" cy="664797"/>
          </a:xfrm>
        </p:spPr>
        <p:txBody>
          <a:bodyPr/>
          <a:lstStyle/>
          <a:p>
            <a:r>
              <a:rPr lang="en-US" dirty="0"/>
              <a:t>KEY TAKEAWAYS</a:t>
            </a:r>
          </a:p>
        </p:txBody>
      </p:sp>
      <p:sp>
        <p:nvSpPr>
          <p:cNvPr id="41" name="Rectangle 40">
            <a:extLst>
              <a:ext uri="{FF2B5EF4-FFF2-40B4-BE49-F238E27FC236}">
                <a16:creationId xmlns:a16="http://schemas.microsoft.com/office/drawing/2014/main" id="{F1683B63-06E3-E366-BBC0-B7A29C1419F3}"/>
              </a:ext>
            </a:extLst>
          </p:cNvPr>
          <p:cNvSpPr/>
          <p:nvPr/>
        </p:nvSpPr>
        <p:spPr>
          <a:xfrm>
            <a:off x="637894" y="2844788"/>
            <a:ext cx="2034236" cy="25870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182880" tIns="182880" rIns="182880" bIns="182880" rtlCol="0" anchor="t" anchorCtr="0"/>
          <a:lstStyle/>
          <a:p>
            <a:r>
              <a:rPr lang="en-US" dirty="0">
                <a:solidFill>
                  <a:srgbClr val="000000"/>
                </a:solidFill>
                <a:latin typeface="Garamond" panose="02020404030301010803" pitchFamily="18" charset="0"/>
                <a:cs typeface="Sarabun Light" pitchFamily="2" charset="-34"/>
              </a:rPr>
              <a:t>01</a:t>
            </a:r>
            <a:r>
              <a:rPr lang="en-US" dirty="0">
                <a:solidFill>
                  <a:srgbClr val="00AEEF"/>
                </a:solidFill>
                <a:cs typeface="Sarabun Light" pitchFamily="2" charset="-34"/>
              </a:rPr>
              <a:t> </a:t>
            </a:r>
          </a:p>
          <a:p>
            <a:r>
              <a:rPr lang="en-US" sz="1400" dirty="0">
                <a:solidFill>
                  <a:srgbClr val="00AEEF"/>
                </a:solidFill>
                <a:cs typeface="Sarabun Light" pitchFamily="2" charset="-34"/>
              </a:rPr>
              <a:t>Takeaway</a:t>
            </a:r>
          </a:p>
          <a:p>
            <a:pPr>
              <a:spcBef>
                <a:spcPts val="1200"/>
              </a:spcBef>
            </a:pPr>
            <a:r>
              <a:rPr lang="en-US" sz="1100" dirty="0">
                <a:solidFill>
                  <a:schemeClr val="tx1"/>
                </a:solidFill>
                <a:cs typeface="Sarabun Light" pitchFamily="2" charset="-34"/>
              </a:rPr>
              <a:t>This is placeholder text. Be focused and direct.</a:t>
            </a:r>
          </a:p>
        </p:txBody>
      </p:sp>
      <p:sp>
        <p:nvSpPr>
          <p:cNvPr id="42" name="Rectangle 41">
            <a:extLst>
              <a:ext uri="{FF2B5EF4-FFF2-40B4-BE49-F238E27FC236}">
                <a16:creationId xmlns:a16="http://schemas.microsoft.com/office/drawing/2014/main" id="{1B8E0103-4BF3-450B-3E8B-281746C69486}"/>
              </a:ext>
            </a:extLst>
          </p:cNvPr>
          <p:cNvSpPr/>
          <p:nvPr/>
        </p:nvSpPr>
        <p:spPr>
          <a:xfrm>
            <a:off x="2861890" y="2844788"/>
            <a:ext cx="2034236" cy="25870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182880" tIns="182880" rIns="182880" bIns="182880" rtlCol="0" anchor="t" anchorCtr="0"/>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Garamond" panose="02020404030301010803" pitchFamily="18" charset="0"/>
                <a:cs typeface="Sarabun Light" pitchFamily="2" charset="-34"/>
              </a:rPr>
              <a:t>02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AEEF"/>
                </a:solidFill>
                <a:effectLst/>
                <a:uLnTx/>
                <a:uFillTx/>
                <a:latin typeface="Segoe UI"/>
                <a:ea typeface="+mn-ea"/>
                <a:cs typeface="Sarabun Light" pitchFamily="2" charset="-34"/>
              </a:rPr>
              <a:t>Takeaway</a:t>
            </a:r>
          </a:p>
          <a:p>
            <a:pPr marL="0" marR="0" lvl="0" indent="0" algn="l" defTabSz="914377" rtl="0" eaLnBrk="1" fontAlgn="auto" latinLnBrk="0" hangingPunct="1">
              <a:lnSpc>
                <a:spcPct val="100000"/>
              </a:lnSpc>
              <a:spcBef>
                <a:spcPts val="120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Sarabun Light" pitchFamily="2" charset="-34"/>
              </a:rPr>
              <a:t>This is placeholder text. Be focused and direct.</a:t>
            </a:r>
          </a:p>
        </p:txBody>
      </p:sp>
      <p:sp>
        <p:nvSpPr>
          <p:cNvPr id="43" name="Rectangle 42">
            <a:extLst>
              <a:ext uri="{FF2B5EF4-FFF2-40B4-BE49-F238E27FC236}">
                <a16:creationId xmlns:a16="http://schemas.microsoft.com/office/drawing/2014/main" id="{B8345CC1-E3B7-F246-512B-1C1310CDBAAD}"/>
              </a:ext>
            </a:extLst>
          </p:cNvPr>
          <p:cNvSpPr/>
          <p:nvPr/>
        </p:nvSpPr>
        <p:spPr>
          <a:xfrm>
            <a:off x="5085887" y="2844788"/>
            <a:ext cx="2034236" cy="25870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182880" tIns="182880" rIns="182880" bIns="182880" rtlCol="0" anchor="t" anchorCtr="0"/>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Garamond" panose="02020404030301010803" pitchFamily="18" charset="0"/>
                <a:cs typeface="Sarabun Light" pitchFamily="2" charset="-34"/>
              </a:rPr>
              <a:t>03</a:t>
            </a:r>
            <a:r>
              <a:rPr kumimoji="0" lang="en-US" sz="1800" b="0" i="0" u="none" strike="noStrike" kern="1200" cap="none" spc="0" normalizeH="0" baseline="0" noProof="0" dirty="0">
                <a:ln>
                  <a:noFill/>
                </a:ln>
                <a:solidFill>
                  <a:srgbClr val="FFFFFF"/>
                </a:solidFill>
                <a:effectLst/>
                <a:uLnTx/>
                <a:uFillTx/>
                <a:latin typeface="Segoe UI"/>
                <a:ea typeface="+mn-ea"/>
                <a:cs typeface="Sarabun Light" pitchFamily="2" charset="-34"/>
              </a:rPr>
              <a:t>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AEEF"/>
                </a:solidFill>
                <a:effectLst/>
                <a:uLnTx/>
                <a:uFillTx/>
                <a:latin typeface="Segoe UI"/>
                <a:ea typeface="+mn-ea"/>
                <a:cs typeface="Sarabun Light" pitchFamily="2" charset="-34"/>
              </a:rPr>
              <a:t>Takeaway</a:t>
            </a:r>
          </a:p>
          <a:p>
            <a:pPr marL="0" marR="0" lvl="0" indent="0" algn="l" defTabSz="914377" rtl="0" eaLnBrk="1" fontAlgn="auto" latinLnBrk="0" hangingPunct="1">
              <a:lnSpc>
                <a:spcPct val="100000"/>
              </a:lnSpc>
              <a:spcBef>
                <a:spcPts val="120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Sarabun Light" pitchFamily="2" charset="-34"/>
              </a:rPr>
              <a:t>This is placeholder text. Be focused and direct.</a:t>
            </a:r>
          </a:p>
        </p:txBody>
      </p:sp>
      <p:sp>
        <p:nvSpPr>
          <p:cNvPr id="44" name="Rectangle 43">
            <a:extLst>
              <a:ext uri="{FF2B5EF4-FFF2-40B4-BE49-F238E27FC236}">
                <a16:creationId xmlns:a16="http://schemas.microsoft.com/office/drawing/2014/main" id="{37FBE75F-E93F-D4ED-E13D-2D4C34042002}"/>
              </a:ext>
            </a:extLst>
          </p:cNvPr>
          <p:cNvSpPr/>
          <p:nvPr/>
        </p:nvSpPr>
        <p:spPr>
          <a:xfrm>
            <a:off x="7309883" y="2844788"/>
            <a:ext cx="2034236" cy="25870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182880" tIns="182880" rIns="182880" bIns="182880" rtlCol="0" anchor="t" anchorCtr="0"/>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Garamond" panose="02020404030301010803" pitchFamily="18" charset="0"/>
                <a:cs typeface="Sarabun Light" pitchFamily="2" charset="-34"/>
              </a:rPr>
              <a:t>04</a:t>
            </a:r>
            <a:r>
              <a:rPr kumimoji="0" lang="en-US" sz="1800" b="0" i="0" u="none" strike="noStrike" kern="1200" cap="none" spc="0" normalizeH="0" baseline="0" noProof="0" dirty="0">
                <a:ln>
                  <a:noFill/>
                </a:ln>
                <a:solidFill>
                  <a:srgbClr val="FFFFFF"/>
                </a:solidFill>
                <a:effectLst/>
                <a:uLnTx/>
                <a:uFillTx/>
                <a:latin typeface="Segoe UI"/>
                <a:ea typeface="+mn-ea"/>
                <a:cs typeface="Sarabun Light" pitchFamily="2" charset="-34"/>
              </a:rPr>
              <a:t>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AEEF"/>
                </a:solidFill>
                <a:effectLst/>
                <a:uLnTx/>
                <a:uFillTx/>
                <a:latin typeface="Segoe UI"/>
                <a:ea typeface="+mn-ea"/>
                <a:cs typeface="Sarabun Light" pitchFamily="2" charset="-34"/>
              </a:rPr>
              <a:t>Takeaway</a:t>
            </a:r>
          </a:p>
          <a:p>
            <a:pPr marL="0" marR="0" lvl="0" indent="0" algn="l" defTabSz="914377" rtl="0" eaLnBrk="1" fontAlgn="auto" latinLnBrk="0" hangingPunct="1">
              <a:lnSpc>
                <a:spcPct val="100000"/>
              </a:lnSpc>
              <a:spcBef>
                <a:spcPts val="120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Sarabun Light" pitchFamily="2" charset="-34"/>
              </a:rPr>
              <a:t>This is placeholder text. Be focused and direct.</a:t>
            </a:r>
          </a:p>
        </p:txBody>
      </p:sp>
      <p:sp>
        <p:nvSpPr>
          <p:cNvPr id="45" name="Rectangle 44">
            <a:extLst>
              <a:ext uri="{FF2B5EF4-FFF2-40B4-BE49-F238E27FC236}">
                <a16:creationId xmlns:a16="http://schemas.microsoft.com/office/drawing/2014/main" id="{D5A22D2F-8A05-6EF2-1153-2B5A3880EB81}"/>
              </a:ext>
            </a:extLst>
          </p:cNvPr>
          <p:cNvSpPr/>
          <p:nvPr/>
        </p:nvSpPr>
        <p:spPr>
          <a:xfrm>
            <a:off x="9533877" y="2844788"/>
            <a:ext cx="2034236" cy="25870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182880" tIns="182880" rIns="182880" bIns="182880" rtlCol="0" anchor="t" anchorCtr="0"/>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Garamond" panose="02020404030301010803" pitchFamily="18" charset="0"/>
                <a:cs typeface="Sarabun Light" pitchFamily="2" charset="-34"/>
              </a:rPr>
              <a:t>05</a:t>
            </a:r>
            <a:r>
              <a:rPr kumimoji="0" lang="en-US" sz="1800" b="0" i="0" u="none" strike="noStrike" kern="1200" cap="none" spc="0" normalizeH="0" baseline="0" noProof="0" dirty="0">
                <a:ln>
                  <a:noFill/>
                </a:ln>
                <a:solidFill>
                  <a:srgbClr val="FFFFFF"/>
                </a:solidFill>
                <a:effectLst/>
                <a:uLnTx/>
                <a:uFillTx/>
                <a:latin typeface="Segoe UI"/>
                <a:ea typeface="+mn-ea"/>
                <a:cs typeface="Sarabun Light" pitchFamily="2" charset="-34"/>
              </a:rPr>
              <a:t>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AEEF"/>
                </a:solidFill>
                <a:effectLst/>
                <a:uLnTx/>
                <a:uFillTx/>
                <a:latin typeface="Segoe UI"/>
                <a:ea typeface="+mn-ea"/>
                <a:cs typeface="Sarabun Light" pitchFamily="2" charset="-34"/>
              </a:rPr>
              <a:t>Takeaway</a:t>
            </a:r>
          </a:p>
          <a:p>
            <a:pPr marL="0" marR="0" lvl="0" indent="0" algn="l" defTabSz="914377" rtl="0" eaLnBrk="1" fontAlgn="auto" latinLnBrk="0" hangingPunct="1">
              <a:lnSpc>
                <a:spcPct val="100000"/>
              </a:lnSpc>
              <a:spcBef>
                <a:spcPts val="120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Sarabun Light" pitchFamily="2" charset="-34"/>
              </a:rPr>
              <a:t>This is placeholder text. Be focused and direct.</a:t>
            </a:r>
          </a:p>
        </p:txBody>
      </p:sp>
    </p:spTree>
    <p:extLst>
      <p:ext uri="{BB962C8B-B14F-4D97-AF65-F5344CB8AC3E}">
        <p14:creationId xmlns:p14="http://schemas.microsoft.com/office/powerpoint/2010/main" val="33440687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40010788-3A2E-2D91-741C-19436FF80FC3}"/>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t="6" b="6"/>
          <a:stretch/>
        </p:blipFill>
        <p:spPr>
          <a:xfrm>
            <a:off x="0" y="1463675"/>
            <a:ext cx="12192000" cy="5394325"/>
          </a:xfrm>
        </p:spPr>
      </p:pic>
      <p:sp>
        <p:nvSpPr>
          <p:cNvPr id="6" name="Title 5">
            <a:extLst>
              <a:ext uri="{FF2B5EF4-FFF2-40B4-BE49-F238E27FC236}">
                <a16:creationId xmlns:a16="http://schemas.microsoft.com/office/drawing/2014/main" id="{514B7805-5FE2-F2BC-55BA-04BE4105D18D}"/>
              </a:ext>
            </a:extLst>
          </p:cNvPr>
          <p:cNvSpPr>
            <a:spLocks noGrp="1"/>
          </p:cNvSpPr>
          <p:nvPr>
            <p:ph type="title"/>
          </p:nvPr>
        </p:nvSpPr>
        <p:spPr>
          <a:xfrm>
            <a:off x="567193" y="592996"/>
            <a:ext cx="11057614" cy="634859"/>
          </a:xfrm>
        </p:spPr>
        <p:txBody>
          <a:bodyPr>
            <a:noAutofit/>
          </a:bodyPr>
          <a:lstStyle/>
          <a:p>
            <a:r>
              <a:rPr lang="en-US" dirty="0"/>
              <a:t>OPEN DISCUSSION</a:t>
            </a:r>
          </a:p>
        </p:txBody>
      </p:sp>
    </p:spTree>
    <p:extLst>
      <p:ext uri="{BB962C8B-B14F-4D97-AF65-F5344CB8AC3E}">
        <p14:creationId xmlns:p14="http://schemas.microsoft.com/office/powerpoint/2010/main" val="9020081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888328D-8824-0482-198D-6A9DA76D21F7}"/>
              </a:ext>
            </a:extLst>
          </p:cNvPr>
          <p:cNvSpPr>
            <a:spLocks noGrp="1"/>
          </p:cNvSpPr>
          <p:nvPr>
            <p:ph type="pic" sz="quarter" idx="17"/>
          </p:nvPr>
        </p:nvSpPr>
        <p:spPr/>
        <p:txBody>
          <a:bodyPr/>
          <a:lstStyle/>
          <a:p>
            <a:endParaRPr lang="en-US" dirty="0"/>
          </a:p>
        </p:txBody>
      </p:sp>
      <p:sp>
        <p:nvSpPr>
          <p:cNvPr id="11" name="Text Placeholder 10">
            <a:extLst>
              <a:ext uri="{FF2B5EF4-FFF2-40B4-BE49-F238E27FC236}">
                <a16:creationId xmlns:a16="http://schemas.microsoft.com/office/drawing/2014/main" id="{1E4737E3-E0DD-5B0A-B2D0-F7A48F6FFEBC}"/>
              </a:ext>
            </a:extLst>
          </p:cNvPr>
          <p:cNvSpPr>
            <a:spLocks noGrp="1"/>
          </p:cNvSpPr>
          <p:nvPr>
            <p:ph type="body" sz="quarter" idx="18"/>
          </p:nvPr>
        </p:nvSpPr>
        <p:spPr>
          <a:xfrm>
            <a:off x="7407071" y="4630514"/>
            <a:ext cx="3133353" cy="300037"/>
          </a:xfrm>
        </p:spPr>
        <p:txBody>
          <a:bodyPr/>
          <a:lstStyle/>
          <a:p>
            <a:r>
              <a:rPr lang="en-US" dirty="0"/>
              <a:t>Name Lastname</a:t>
            </a:r>
          </a:p>
        </p:txBody>
      </p:sp>
      <p:sp>
        <p:nvSpPr>
          <p:cNvPr id="12" name="Text Placeholder 11">
            <a:extLst>
              <a:ext uri="{FF2B5EF4-FFF2-40B4-BE49-F238E27FC236}">
                <a16:creationId xmlns:a16="http://schemas.microsoft.com/office/drawing/2014/main" id="{051D4579-F17B-6A50-2C8F-4BD96B232238}"/>
              </a:ext>
            </a:extLst>
          </p:cNvPr>
          <p:cNvSpPr>
            <a:spLocks noGrp="1"/>
          </p:cNvSpPr>
          <p:nvPr>
            <p:ph type="body" sz="quarter" idx="19"/>
          </p:nvPr>
        </p:nvSpPr>
        <p:spPr>
          <a:xfrm>
            <a:off x="7407071" y="5053605"/>
            <a:ext cx="3133353" cy="300037"/>
          </a:xfrm>
        </p:spPr>
        <p:txBody>
          <a:bodyPr/>
          <a:lstStyle/>
          <a:p>
            <a:r>
              <a:rPr lang="en-US" dirty="0"/>
              <a:t>Title</a:t>
            </a:r>
          </a:p>
        </p:txBody>
      </p:sp>
      <p:sp>
        <p:nvSpPr>
          <p:cNvPr id="9" name="Title 8">
            <a:extLst>
              <a:ext uri="{FF2B5EF4-FFF2-40B4-BE49-F238E27FC236}">
                <a16:creationId xmlns:a16="http://schemas.microsoft.com/office/drawing/2014/main" id="{23541710-F998-6317-888A-FFC2D937991B}"/>
              </a:ext>
            </a:extLst>
          </p:cNvPr>
          <p:cNvSpPr>
            <a:spLocks noGrp="1"/>
          </p:cNvSpPr>
          <p:nvPr>
            <p:ph type="title"/>
          </p:nvPr>
        </p:nvSpPr>
        <p:spPr>
          <a:xfrm>
            <a:off x="641363" y="1568300"/>
            <a:ext cx="4396409" cy="2181758"/>
          </a:xfrm>
        </p:spPr>
        <p:txBody>
          <a:bodyPr/>
          <a:lstStyle/>
          <a:p>
            <a:r>
              <a:rPr lang="en-US" dirty="0"/>
              <a:t>Title here</a:t>
            </a:r>
          </a:p>
        </p:txBody>
      </p:sp>
    </p:spTree>
    <p:extLst>
      <p:ext uri="{BB962C8B-B14F-4D97-AF65-F5344CB8AC3E}">
        <p14:creationId xmlns:p14="http://schemas.microsoft.com/office/powerpoint/2010/main" val="19896241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AEE48FC-E3E0-9C0F-1732-B35D12269275}"/>
              </a:ext>
            </a:extLst>
          </p:cNvPr>
          <p:cNvSpPr>
            <a:spLocks noGrp="1"/>
          </p:cNvSpPr>
          <p:nvPr>
            <p:ph type="title"/>
          </p:nvPr>
        </p:nvSpPr>
        <p:spPr>
          <a:xfrm>
            <a:off x="641363" y="1568300"/>
            <a:ext cx="4396409" cy="2181758"/>
          </a:xfrm>
        </p:spPr>
        <p:txBody>
          <a:bodyPr/>
          <a:lstStyle/>
          <a:p>
            <a:r>
              <a:rPr lang="en-US" dirty="0"/>
              <a:t>Title here</a:t>
            </a:r>
          </a:p>
        </p:txBody>
      </p:sp>
      <p:sp>
        <p:nvSpPr>
          <p:cNvPr id="14" name="Picture Placeholder 13">
            <a:extLst>
              <a:ext uri="{FF2B5EF4-FFF2-40B4-BE49-F238E27FC236}">
                <a16:creationId xmlns:a16="http://schemas.microsoft.com/office/drawing/2014/main" id="{E7E9EAA6-59E7-753F-526E-4EDEE9E0C0E9}"/>
              </a:ext>
            </a:extLst>
          </p:cNvPr>
          <p:cNvSpPr>
            <a:spLocks noGrp="1"/>
          </p:cNvSpPr>
          <p:nvPr>
            <p:ph type="pic" sz="quarter" idx="17"/>
          </p:nvPr>
        </p:nvSpPr>
        <p:spPr/>
        <p:txBody>
          <a:bodyPr/>
          <a:lstStyle/>
          <a:p>
            <a:endParaRPr lang="en-US" dirty="0"/>
          </a:p>
        </p:txBody>
      </p:sp>
      <p:sp>
        <p:nvSpPr>
          <p:cNvPr id="8" name="Text Placeholder 7">
            <a:extLst>
              <a:ext uri="{FF2B5EF4-FFF2-40B4-BE49-F238E27FC236}">
                <a16:creationId xmlns:a16="http://schemas.microsoft.com/office/drawing/2014/main" id="{6ABDF6BF-71DB-19AF-D2C0-E5E48A2797F4}"/>
              </a:ext>
            </a:extLst>
          </p:cNvPr>
          <p:cNvSpPr>
            <a:spLocks noGrp="1"/>
          </p:cNvSpPr>
          <p:nvPr>
            <p:ph type="body" sz="quarter" idx="18"/>
          </p:nvPr>
        </p:nvSpPr>
        <p:spPr>
          <a:xfrm>
            <a:off x="5110336" y="4630514"/>
            <a:ext cx="3133353" cy="300037"/>
          </a:xfrm>
        </p:spPr>
        <p:txBody>
          <a:bodyPr/>
          <a:lstStyle/>
          <a:p>
            <a:r>
              <a:rPr lang="en-US" dirty="0"/>
              <a:t>Name Lastname</a:t>
            </a:r>
          </a:p>
        </p:txBody>
      </p:sp>
      <p:sp>
        <p:nvSpPr>
          <p:cNvPr id="9" name="Text Placeholder 8">
            <a:extLst>
              <a:ext uri="{FF2B5EF4-FFF2-40B4-BE49-F238E27FC236}">
                <a16:creationId xmlns:a16="http://schemas.microsoft.com/office/drawing/2014/main" id="{04FF1CE9-C2D9-AB3F-08C5-82543AF90CFE}"/>
              </a:ext>
            </a:extLst>
          </p:cNvPr>
          <p:cNvSpPr>
            <a:spLocks noGrp="1"/>
          </p:cNvSpPr>
          <p:nvPr>
            <p:ph type="body" sz="quarter" idx="19"/>
          </p:nvPr>
        </p:nvSpPr>
        <p:spPr>
          <a:xfrm>
            <a:off x="5110336" y="5043819"/>
            <a:ext cx="3133353" cy="300037"/>
          </a:xfrm>
        </p:spPr>
        <p:txBody>
          <a:bodyPr/>
          <a:lstStyle/>
          <a:p>
            <a:r>
              <a:rPr lang="en-US" dirty="0"/>
              <a:t>Title</a:t>
            </a:r>
          </a:p>
        </p:txBody>
      </p:sp>
      <p:sp>
        <p:nvSpPr>
          <p:cNvPr id="15" name="Picture Placeholder 14">
            <a:extLst>
              <a:ext uri="{FF2B5EF4-FFF2-40B4-BE49-F238E27FC236}">
                <a16:creationId xmlns:a16="http://schemas.microsoft.com/office/drawing/2014/main" id="{E431B612-2C7D-76F0-5C2B-7E10BA4006D7}"/>
              </a:ext>
            </a:extLst>
          </p:cNvPr>
          <p:cNvSpPr>
            <a:spLocks noGrp="1"/>
          </p:cNvSpPr>
          <p:nvPr>
            <p:ph type="pic" sz="quarter" idx="20"/>
          </p:nvPr>
        </p:nvSpPr>
        <p:spPr/>
        <p:txBody>
          <a:bodyPr/>
          <a:lstStyle/>
          <a:p>
            <a:endParaRPr lang="en-US" dirty="0"/>
          </a:p>
        </p:txBody>
      </p:sp>
      <p:sp>
        <p:nvSpPr>
          <p:cNvPr id="11" name="Text Placeholder 10">
            <a:extLst>
              <a:ext uri="{FF2B5EF4-FFF2-40B4-BE49-F238E27FC236}">
                <a16:creationId xmlns:a16="http://schemas.microsoft.com/office/drawing/2014/main" id="{8B3B8724-0918-07DD-560E-082CF125F17A}"/>
              </a:ext>
            </a:extLst>
          </p:cNvPr>
          <p:cNvSpPr>
            <a:spLocks noGrp="1"/>
          </p:cNvSpPr>
          <p:nvPr>
            <p:ph type="body" sz="quarter" idx="21"/>
          </p:nvPr>
        </p:nvSpPr>
        <p:spPr>
          <a:xfrm>
            <a:off x="8554442" y="4630514"/>
            <a:ext cx="3133353" cy="300037"/>
          </a:xfrm>
        </p:spPr>
        <p:txBody>
          <a:bodyPr/>
          <a:lstStyle/>
          <a:p>
            <a:r>
              <a:rPr lang="en-US" dirty="0"/>
              <a:t>Name Lastname</a:t>
            </a:r>
          </a:p>
          <a:p>
            <a:endParaRPr lang="en-US" dirty="0"/>
          </a:p>
        </p:txBody>
      </p:sp>
      <p:sp>
        <p:nvSpPr>
          <p:cNvPr id="12" name="Text Placeholder 11">
            <a:extLst>
              <a:ext uri="{FF2B5EF4-FFF2-40B4-BE49-F238E27FC236}">
                <a16:creationId xmlns:a16="http://schemas.microsoft.com/office/drawing/2014/main" id="{FFEFD3FC-551C-4476-47C2-40A501AB02CA}"/>
              </a:ext>
            </a:extLst>
          </p:cNvPr>
          <p:cNvSpPr>
            <a:spLocks noGrp="1"/>
          </p:cNvSpPr>
          <p:nvPr>
            <p:ph type="body" sz="quarter" idx="22"/>
          </p:nvPr>
        </p:nvSpPr>
        <p:spPr>
          <a:xfrm>
            <a:off x="8554442" y="5043819"/>
            <a:ext cx="3133353" cy="300037"/>
          </a:xfrm>
        </p:spPr>
        <p:txBody>
          <a:bodyPr/>
          <a:lstStyle/>
          <a:p>
            <a:r>
              <a:rPr lang="en-US" dirty="0"/>
              <a:t>Title</a:t>
            </a:r>
          </a:p>
        </p:txBody>
      </p:sp>
    </p:spTree>
    <p:extLst>
      <p:ext uri="{BB962C8B-B14F-4D97-AF65-F5344CB8AC3E}">
        <p14:creationId xmlns:p14="http://schemas.microsoft.com/office/powerpoint/2010/main" val="42610433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11571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3940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009BF-AD5E-1A6C-F50F-7A8D690561F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25FAEAE-98CC-A3C2-DF51-36A0805F2BFE}"/>
              </a:ext>
            </a:extLst>
          </p:cNvPr>
          <p:cNvSpPr>
            <a:spLocks noGrp="1"/>
          </p:cNvSpPr>
          <p:nvPr>
            <p:ph type="body" sz="quarter" idx="12"/>
          </p:nvPr>
        </p:nvSpPr>
        <p:spPr>
          <a:xfrm>
            <a:off x="623884" y="5673543"/>
            <a:ext cx="10944225" cy="382922"/>
          </a:xfrm>
        </p:spPr>
        <p:txBody>
          <a:bodyPr>
            <a:normAutofit fontScale="92500" lnSpcReduction="20000"/>
          </a:bodyPr>
          <a:lstStyle/>
          <a:p>
            <a:r>
              <a:rPr lang="en-US" dirty="0"/>
              <a:t>Supporting subhead</a:t>
            </a:r>
          </a:p>
        </p:txBody>
      </p:sp>
      <p:sp>
        <p:nvSpPr>
          <p:cNvPr id="5" name="Text Placeholder 4">
            <a:extLst>
              <a:ext uri="{FF2B5EF4-FFF2-40B4-BE49-F238E27FC236}">
                <a16:creationId xmlns:a16="http://schemas.microsoft.com/office/drawing/2014/main" id="{21FF34C6-0F77-2C63-795D-E23EE092062A}"/>
              </a:ext>
            </a:extLst>
          </p:cNvPr>
          <p:cNvSpPr>
            <a:spLocks noGrp="1"/>
          </p:cNvSpPr>
          <p:nvPr>
            <p:ph type="body" sz="quarter" idx="13"/>
          </p:nvPr>
        </p:nvSpPr>
        <p:spPr>
          <a:xfrm>
            <a:off x="623885" y="6224875"/>
            <a:ext cx="7552800" cy="382922"/>
          </a:xfrm>
        </p:spPr>
        <p:txBody>
          <a:bodyPr>
            <a:normAutofit/>
          </a:bodyPr>
          <a:lstStyle/>
          <a:p>
            <a:r>
              <a:rPr lang="en-US" dirty="0"/>
              <a:t>Date</a:t>
            </a:r>
          </a:p>
        </p:txBody>
      </p:sp>
      <p:sp>
        <p:nvSpPr>
          <p:cNvPr id="10" name="Title 9">
            <a:extLst>
              <a:ext uri="{FF2B5EF4-FFF2-40B4-BE49-F238E27FC236}">
                <a16:creationId xmlns:a16="http://schemas.microsoft.com/office/drawing/2014/main" id="{19743ABE-8239-B9C0-2201-630B1C196BBE}"/>
              </a:ext>
            </a:extLst>
          </p:cNvPr>
          <p:cNvSpPr>
            <a:spLocks noGrp="1"/>
          </p:cNvSpPr>
          <p:nvPr>
            <p:ph type="title"/>
          </p:nvPr>
        </p:nvSpPr>
        <p:spPr>
          <a:xfrm>
            <a:off x="623885" y="4675036"/>
            <a:ext cx="10933459" cy="830997"/>
          </a:xfrm>
        </p:spPr>
        <p:txBody>
          <a:bodyPr>
            <a:noAutofit/>
          </a:bodyPr>
          <a:lstStyle/>
          <a:p>
            <a:r>
              <a:rPr lang="en-US" dirty="0"/>
              <a:t>Engaging Title</a:t>
            </a:r>
          </a:p>
        </p:txBody>
      </p:sp>
    </p:spTree>
    <p:extLst>
      <p:ext uri="{BB962C8B-B14F-4D97-AF65-F5344CB8AC3E}">
        <p14:creationId xmlns:p14="http://schemas.microsoft.com/office/powerpoint/2010/main" val="3462684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4F4D86-2A11-BC3D-8B65-D811F0E39368}"/>
              </a:ext>
            </a:extLst>
          </p:cNvPr>
          <p:cNvSpPr>
            <a:spLocks noGrp="1"/>
          </p:cNvSpPr>
          <p:nvPr>
            <p:ph type="body" sz="quarter" idx="12"/>
          </p:nvPr>
        </p:nvSpPr>
        <p:spPr>
          <a:xfrm>
            <a:off x="623884" y="5673543"/>
            <a:ext cx="10944225" cy="382922"/>
          </a:xfrm>
        </p:spPr>
        <p:txBody>
          <a:bodyPr>
            <a:normAutofit fontScale="92500" lnSpcReduction="20000"/>
          </a:bodyPr>
          <a:lstStyle/>
          <a:p>
            <a:r>
              <a:rPr lang="en-US" dirty="0"/>
              <a:t>Supporting subhead</a:t>
            </a:r>
          </a:p>
        </p:txBody>
      </p:sp>
      <p:sp>
        <p:nvSpPr>
          <p:cNvPr id="5" name="Text Placeholder 4">
            <a:extLst>
              <a:ext uri="{FF2B5EF4-FFF2-40B4-BE49-F238E27FC236}">
                <a16:creationId xmlns:a16="http://schemas.microsoft.com/office/drawing/2014/main" id="{95146A2B-700F-9B70-AA46-30772E1801FF}"/>
              </a:ext>
            </a:extLst>
          </p:cNvPr>
          <p:cNvSpPr>
            <a:spLocks noGrp="1"/>
          </p:cNvSpPr>
          <p:nvPr>
            <p:ph type="body" sz="quarter" idx="13"/>
          </p:nvPr>
        </p:nvSpPr>
        <p:spPr>
          <a:xfrm>
            <a:off x="623885" y="6224875"/>
            <a:ext cx="7552800" cy="382922"/>
          </a:xfrm>
        </p:spPr>
        <p:txBody>
          <a:bodyPr/>
          <a:lstStyle/>
          <a:p>
            <a:r>
              <a:rPr lang="en-US" dirty="0"/>
              <a:t>Date</a:t>
            </a:r>
          </a:p>
        </p:txBody>
      </p:sp>
      <p:sp>
        <p:nvSpPr>
          <p:cNvPr id="20" name="Title 19">
            <a:extLst>
              <a:ext uri="{FF2B5EF4-FFF2-40B4-BE49-F238E27FC236}">
                <a16:creationId xmlns:a16="http://schemas.microsoft.com/office/drawing/2014/main" id="{451CA65D-01A6-268D-C1B4-D7CEB59698D4}"/>
              </a:ext>
            </a:extLst>
          </p:cNvPr>
          <p:cNvSpPr>
            <a:spLocks noGrp="1"/>
          </p:cNvSpPr>
          <p:nvPr>
            <p:ph type="title"/>
          </p:nvPr>
        </p:nvSpPr>
        <p:spPr>
          <a:xfrm>
            <a:off x="623885" y="4675036"/>
            <a:ext cx="10933459" cy="830997"/>
          </a:xfrm>
        </p:spPr>
        <p:txBody>
          <a:bodyPr>
            <a:normAutofit fontScale="90000"/>
          </a:bodyPr>
          <a:lstStyle/>
          <a:p>
            <a:r>
              <a:rPr lang="en-US" dirty="0"/>
              <a:t>Engaging Title</a:t>
            </a:r>
          </a:p>
        </p:txBody>
      </p:sp>
    </p:spTree>
    <p:extLst>
      <p:ext uri="{BB962C8B-B14F-4D97-AF65-F5344CB8AC3E}">
        <p14:creationId xmlns:p14="http://schemas.microsoft.com/office/powerpoint/2010/main" val="148833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23AB3-9FDD-4DAC-B568-C32875F2BC4A}"/>
              </a:ext>
            </a:extLst>
          </p:cNvPr>
          <p:cNvSpPr>
            <a:spLocks noGrp="1"/>
          </p:cNvSpPr>
          <p:nvPr>
            <p:ph type="ctrTitle"/>
          </p:nvPr>
        </p:nvSpPr>
        <p:spPr>
          <a:xfrm>
            <a:off x="679485" y="1841497"/>
            <a:ext cx="6714832" cy="2773947"/>
          </a:xfrm>
        </p:spPr>
        <p:txBody>
          <a:bodyPr>
            <a:normAutofit/>
          </a:bodyPr>
          <a:lstStyle/>
          <a:p>
            <a:r>
              <a:rPr lang="en-US" dirty="0"/>
              <a:t>Engaging title goes here</a:t>
            </a:r>
          </a:p>
        </p:txBody>
      </p:sp>
      <p:sp>
        <p:nvSpPr>
          <p:cNvPr id="7" name="Subtitle 6">
            <a:extLst>
              <a:ext uri="{FF2B5EF4-FFF2-40B4-BE49-F238E27FC236}">
                <a16:creationId xmlns:a16="http://schemas.microsoft.com/office/drawing/2014/main" id="{9A8B5BC7-9BAF-4D80-857A-87CB70928977}"/>
              </a:ext>
            </a:extLst>
          </p:cNvPr>
          <p:cNvSpPr>
            <a:spLocks noGrp="1"/>
          </p:cNvSpPr>
          <p:nvPr>
            <p:ph type="subTitle" idx="1"/>
          </p:nvPr>
        </p:nvSpPr>
        <p:spPr>
          <a:xfrm>
            <a:off x="660133" y="4764412"/>
            <a:ext cx="6714832" cy="461665"/>
          </a:xfrm>
        </p:spPr>
        <p:txBody>
          <a:bodyPr>
            <a:normAutofit/>
          </a:bodyPr>
          <a:lstStyle/>
          <a:p>
            <a:r>
              <a:rPr lang="en-US" dirty="0"/>
              <a:t>Supporting subhead or date</a:t>
            </a:r>
          </a:p>
        </p:txBody>
      </p:sp>
      <p:sp>
        <p:nvSpPr>
          <p:cNvPr id="10" name="Text Placeholder 9">
            <a:extLst>
              <a:ext uri="{FF2B5EF4-FFF2-40B4-BE49-F238E27FC236}">
                <a16:creationId xmlns:a16="http://schemas.microsoft.com/office/drawing/2014/main" id="{2A89D109-977F-6206-8C82-CD1AC7C5DF6B}"/>
              </a:ext>
            </a:extLst>
          </p:cNvPr>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770516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7C139-EC28-3EBA-B5A1-255555623464}"/>
              </a:ext>
            </a:extLst>
          </p:cNvPr>
          <p:cNvSpPr>
            <a:spLocks noGrp="1"/>
          </p:cNvSpPr>
          <p:nvPr>
            <p:ph type="ctrTitle"/>
          </p:nvPr>
        </p:nvSpPr>
        <p:spPr>
          <a:xfrm>
            <a:off x="679485" y="1841497"/>
            <a:ext cx="6714832" cy="2773947"/>
          </a:xfrm>
        </p:spPr>
        <p:txBody>
          <a:bodyPr/>
          <a:lstStyle/>
          <a:p>
            <a:r>
              <a:rPr lang="en-US" dirty="0"/>
              <a:t>Engaging title </a:t>
            </a:r>
            <a:br>
              <a:rPr lang="en-US" dirty="0"/>
            </a:br>
            <a:r>
              <a:rPr lang="en-US" dirty="0"/>
              <a:t>goes here</a:t>
            </a:r>
          </a:p>
        </p:txBody>
      </p:sp>
      <p:sp>
        <p:nvSpPr>
          <p:cNvPr id="9" name="Subtitle 8">
            <a:extLst>
              <a:ext uri="{FF2B5EF4-FFF2-40B4-BE49-F238E27FC236}">
                <a16:creationId xmlns:a16="http://schemas.microsoft.com/office/drawing/2014/main" id="{B0422F93-6730-089C-6CCF-727EF5AFAE89}"/>
              </a:ext>
            </a:extLst>
          </p:cNvPr>
          <p:cNvSpPr>
            <a:spLocks noGrp="1"/>
          </p:cNvSpPr>
          <p:nvPr>
            <p:ph type="subTitle" idx="1"/>
          </p:nvPr>
        </p:nvSpPr>
        <p:spPr/>
        <p:txBody>
          <a:bodyPr/>
          <a:lstStyle/>
          <a:p>
            <a:endParaRPr lang="en-US" dirty="0"/>
          </a:p>
        </p:txBody>
      </p:sp>
      <p:sp>
        <p:nvSpPr>
          <p:cNvPr id="10" name="Text Placeholder 9">
            <a:extLst>
              <a:ext uri="{FF2B5EF4-FFF2-40B4-BE49-F238E27FC236}">
                <a16:creationId xmlns:a16="http://schemas.microsoft.com/office/drawing/2014/main" id="{63CBF0C7-1C22-AAA5-1011-03D9E0D96790}"/>
              </a:ext>
            </a:extLst>
          </p:cNvPr>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24363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4E3F3-C7A5-8C42-F771-28BC8B154B1D}"/>
              </a:ext>
            </a:extLst>
          </p:cNvPr>
          <p:cNvSpPr>
            <a:spLocks noGrp="1"/>
          </p:cNvSpPr>
          <p:nvPr>
            <p:ph type="title"/>
          </p:nvPr>
        </p:nvSpPr>
        <p:spPr>
          <a:xfrm>
            <a:off x="672272" y="2757270"/>
            <a:ext cx="9020352" cy="1631852"/>
          </a:xfrm>
        </p:spPr>
        <p:txBody>
          <a:bodyPr/>
          <a:lstStyle/>
          <a:p>
            <a:r>
              <a:rPr lang="en-US" dirty="0"/>
              <a:t>ADD SECTION TITLE</a:t>
            </a:r>
          </a:p>
        </p:txBody>
      </p:sp>
      <p:sp>
        <p:nvSpPr>
          <p:cNvPr id="6" name="Subtitle 5">
            <a:extLst>
              <a:ext uri="{FF2B5EF4-FFF2-40B4-BE49-F238E27FC236}">
                <a16:creationId xmlns:a16="http://schemas.microsoft.com/office/drawing/2014/main" id="{D4131F44-2719-F13F-85C1-EC4BF8D8E5C0}"/>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729718970"/>
      </p:ext>
    </p:extLst>
  </p:cSld>
  <p:clrMapOvr>
    <a:masterClrMapping/>
  </p:clrMapOvr>
</p:sld>
</file>

<file path=ppt/theme/theme1.xml><?xml version="1.0" encoding="utf-8"?>
<a:theme xmlns:a="http://schemas.openxmlformats.org/drawingml/2006/main" name="Global brand 16x9_Associate template">
  <a:themeElements>
    <a:clrScheme name="Lockton Refresh 2025">
      <a:dk1>
        <a:srgbClr val="000000"/>
      </a:dk1>
      <a:lt1>
        <a:srgbClr val="FFFFFF"/>
      </a:lt1>
      <a:dk2>
        <a:srgbClr val="363636"/>
      </a:dk2>
      <a:lt2>
        <a:srgbClr val="B9B9B8"/>
      </a:lt2>
      <a:accent1>
        <a:srgbClr val="00AEEF"/>
      </a:accent1>
      <a:accent2>
        <a:srgbClr val="7DAF42"/>
      </a:accent2>
      <a:accent3>
        <a:srgbClr val="FFD534"/>
      </a:accent3>
      <a:accent4>
        <a:srgbClr val="FF732B"/>
      </a:accent4>
      <a:accent5>
        <a:srgbClr val="FF2147"/>
      </a:accent5>
      <a:accent6>
        <a:srgbClr val="822EBF"/>
      </a:accent6>
      <a:hlink>
        <a:srgbClr val="00AEEF"/>
      </a:hlink>
      <a:folHlink>
        <a:srgbClr val="822EBF"/>
      </a:folHlink>
    </a:clrScheme>
    <a:fontScheme name="Custom 1">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952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Lockton powerpoint template" id="{DA50B2F6-3BE0-F346-87C9-D3A3913D3D6B}" vid="{CFA02B74-BECB-7E4C-A593-1D51515F9B4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BE30D1BF825914195F5F8D5D13CA4E1" ma:contentTypeVersion="4" ma:contentTypeDescription="Create a new document." ma:contentTypeScope="" ma:versionID="e6324e15db0917f3dea4ec4b12e097fb">
  <xsd:schema xmlns:xsd="http://www.w3.org/2001/XMLSchema" xmlns:xs="http://www.w3.org/2001/XMLSchema" xmlns:p="http://schemas.microsoft.com/office/2006/metadata/properties" xmlns:ns2="4e83b667-fda1-45bc-b4ed-1825831c25c0" targetNamespace="http://schemas.microsoft.com/office/2006/metadata/properties" ma:root="true" ma:fieldsID="79bc64f843dc2960ab7f3c430e85132e" ns2:_="">
    <xsd:import namespace="4e83b667-fda1-45bc-b4ed-1825831c25c0"/>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e83b667-fda1-45bc-b4ed-1825831c25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863DDE4-F3A1-464D-A2FF-06869D1262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e83b667-fda1-45bc-b4ed-1825831c25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4FCAC32-C5B4-4446-B1F9-AA3BDEC30C9B}">
  <ds:schemaRefs>
    <ds:schemaRef ds:uri="http://schemas.microsoft.com/sharepoint/v3/contenttype/forms"/>
  </ds:schemaRefs>
</ds:datastoreItem>
</file>

<file path=customXml/itemProps3.xml><?xml version="1.0" encoding="utf-8"?>
<ds:datastoreItem xmlns:ds="http://schemas.openxmlformats.org/officeDocument/2006/customXml" ds:itemID="{EFE63828-62C9-4C4B-9CD3-92F35CB7E876}">
  <ds:schemaRefs>
    <ds:schemaRef ds:uri="1321fc7c-0a81-4f50-b942-48cec737dc2d"/>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912ff2af-6aad-45a7-a796-7555ed630b6d"/>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TotalTime>
  <Words>3044</Words>
  <Application>Microsoft Macintosh PowerPoint</Application>
  <PresentationFormat>Widescreen</PresentationFormat>
  <Paragraphs>522</Paragraphs>
  <Slides>48</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Arial</vt:lpstr>
      <vt:lpstr>Garamond</vt:lpstr>
      <vt:lpstr>Noto Serif Tamil Light</vt:lpstr>
      <vt:lpstr>Sarabun</vt:lpstr>
      <vt:lpstr>Sarabun Light</vt:lpstr>
      <vt:lpstr>Segoe UI</vt:lpstr>
      <vt:lpstr>Segoe UI Light</vt:lpstr>
      <vt:lpstr>Segoe UI Semilight</vt:lpstr>
      <vt:lpstr>Global brand 16x9_Associate template</vt:lpstr>
      <vt:lpstr>Lockton PPT templates — Best practices</vt:lpstr>
      <vt:lpstr>How to bring in existing content</vt:lpstr>
      <vt:lpstr>Additional assets to tell your story</vt:lpstr>
      <vt:lpstr>How to change an image</vt:lpstr>
      <vt:lpstr>Engaging Title</vt:lpstr>
      <vt:lpstr>Engaging Title</vt:lpstr>
      <vt:lpstr>Engaging title goes here</vt:lpstr>
      <vt:lpstr>Engaging title  goes here</vt:lpstr>
      <vt:lpstr>ADD SECTION TITLE</vt:lpstr>
      <vt:lpstr>Add section title</vt:lpstr>
      <vt:lpstr>ADD SECTION TITLE</vt:lpstr>
      <vt:lpstr>Add section title</vt:lpstr>
      <vt:lpstr>Click to add  section title</vt:lpstr>
      <vt:lpstr>Agenda</vt:lpstr>
      <vt:lpstr>Agenda</vt:lpstr>
      <vt:lpstr>Meet the team</vt:lpstr>
      <vt:lpstr>Meet the team</vt:lpstr>
      <vt:lpstr>Meet the team</vt:lpstr>
      <vt:lpstr>Insert key insight  or takeaway</vt:lpstr>
      <vt:lpstr>Comparison key insight or takeaway</vt:lpstr>
      <vt:lpstr>Utilize these percentage charts as needed</vt:lpstr>
      <vt:lpstr>Insert key insight  or takeaway</vt:lpstr>
      <vt:lpstr>Comparison key insight or takeaway</vt:lpstr>
      <vt:lpstr>Insert key insight or takeaway</vt:lpstr>
      <vt:lpstr>Insert key insight or takeaway</vt:lpstr>
      <vt:lpstr>Data key insight or takeaway</vt:lpstr>
      <vt:lpstr>Insert key insight or takeaway</vt:lpstr>
      <vt:lpstr>Insert key insight or takeaway</vt:lpstr>
      <vt:lpstr>Insert key insight or takeaway</vt:lpstr>
      <vt:lpstr>Insert key insight or takeaway</vt:lpstr>
      <vt:lpstr>Insert key insight or takeaway</vt:lpstr>
      <vt:lpstr>Insert key insight or takeaway</vt:lpstr>
      <vt:lpstr>Insert key insight or takeaway</vt:lpstr>
      <vt:lpstr>Timeline key insight or takeaway</vt:lpstr>
      <vt:lpstr>Timeline key insight or takeaway</vt:lpstr>
      <vt:lpstr>30 60 90 timeline key insight</vt:lpstr>
      <vt:lpstr>30 60 90 timeline key insight</vt:lpstr>
      <vt:lpstr>Key insight on 365 project progress</vt:lpstr>
      <vt:lpstr>Key insight on 365 project progress</vt:lpstr>
      <vt:lpstr>PowerPoint Presentation</vt:lpstr>
      <vt:lpstr>PowerPoint Presentation</vt:lpstr>
      <vt:lpstr>KEY TAKEAWAYS</vt:lpstr>
      <vt:lpstr>KEY TAKEAWAYS</vt:lpstr>
      <vt:lpstr>OPEN DISCUSSION</vt:lpstr>
      <vt:lpstr>Title here</vt:lpstr>
      <vt:lpstr>Title here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Ramadoss, Karthik</dc:creator>
  <cp:lastModifiedBy>Ramadoss, Karthik</cp:lastModifiedBy>
  <cp:revision>1</cp:revision>
  <cp:lastPrinted>2025-02-13T14:58:46Z</cp:lastPrinted>
  <dcterms:created xsi:type="dcterms:W3CDTF">2025-08-24T15:07:33Z</dcterms:created>
  <dcterms:modified xsi:type="dcterms:W3CDTF">2025-08-24T15:09:11Z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0x0101004BE30D1BF825914195F5F8D5D13CA4E1</vt:lpwstr>
  </property>
</Properties>
</file>